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85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4" r:id="rId19"/>
    <p:sldId id="301" r:id="rId20"/>
    <p:sldId id="303" r:id="rId21"/>
    <p:sldId id="30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692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11D918-29EE-46D4-9C79-F8C20FC62F33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14D4F9-16EF-4428-AC7A-EDE3503AAB40}">
      <dgm:prSet/>
      <dgm:spPr/>
      <dgm:t>
        <a:bodyPr/>
        <a:lstStyle/>
        <a:p>
          <a:r>
            <a:rPr lang="en-GB" b="0"/>
            <a:t>User Authentication:</a:t>
          </a:r>
          <a:endParaRPr lang="en-US" b="0"/>
        </a:p>
      </dgm:t>
    </dgm:pt>
    <dgm:pt modelId="{7956E251-6052-46DD-883A-BEC3EB07DE5C}" type="parTrans" cxnId="{B93F41A1-3186-4E40-BFA2-A90CDCE37B58}">
      <dgm:prSet/>
      <dgm:spPr/>
      <dgm:t>
        <a:bodyPr/>
        <a:lstStyle/>
        <a:p>
          <a:endParaRPr lang="en-US"/>
        </a:p>
      </dgm:t>
    </dgm:pt>
    <dgm:pt modelId="{A1CF00FD-4A6D-46E1-866B-7AB5DCE96C58}" type="sibTrans" cxnId="{B93F41A1-3186-4E40-BFA2-A90CDCE37B58}">
      <dgm:prSet/>
      <dgm:spPr/>
      <dgm:t>
        <a:bodyPr/>
        <a:lstStyle/>
        <a:p>
          <a:endParaRPr lang="en-US"/>
        </a:p>
      </dgm:t>
    </dgm:pt>
    <dgm:pt modelId="{449D2DB4-864A-4E2D-82E2-AC002F91B37F}">
      <dgm:prSet/>
      <dgm:spPr/>
      <dgm:t>
        <a:bodyPr/>
        <a:lstStyle/>
        <a:p>
          <a:r>
            <a:rPr lang="en-GB" b="0"/>
            <a:t>Secure user registration and login/logout.</a:t>
          </a:r>
          <a:endParaRPr lang="en-US" b="0"/>
        </a:p>
      </dgm:t>
    </dgm:pt>
    <dgm:pt modelId="{1FC62DEC-B850-4AAD-8364-9910C80EA06F}" type="parTrans" cxnId="{0C2A3C4A-1545-488D-9AE3-EE62F0278EDD}">
      <dgm:prSet/>
      <dgm:spPr/>
      <dgm:t>
        <a:bodyPr/>
        <a:lstStyle/>
        <a:p>
          <a:endParaRPr lang="en-US"/>
        </a:p>
      </dgm:t>
    </dgm:pt>
    <dgm:pt modelId="{20A628F1-0AAC-4888-940A-0DDAFEB5E55E}" type="sibTrans" cxnId="{0C2A3C4A-1545-488D-9AE3-EE62F0278EDD}">
      <dgm:prSet/>
      <dgm:spPr/>
      <dgm:t>
        <a:bodyPr/>
        <a:lstStyle/>
        <a:p>
          <a:endParaRPr lang="en-US"/>
        </a:p>
      </dgm:t>
    </dgm:pt>
    <dgm:pt modelId="{C680B30F-8683-41FB-9A30-FEF9C1DE4078}">
      <dgm:prSet/>
      <dgm:spPr/>
      <dgm:t>
        <a:bodyPr/>
        <a:lstStyle/>
        <a:p>
          <a:r>
            <a:rPr lang="en-GB" b="0"/>
            <a:t>Dashboard access post-login.</a:t>
          </a:r>
          <a:endParaRPr lang="en-US" b="0"/>
        </a:p>
      </dgm:t>
    </dgm:pt>
    <dgm:pt modelId="{E7E77BD0-8838-4034-80F7-835AFEF30E2D}" type="parTrans" cxnId="{AA2ED8E0-A20F-4CE3-A09C-8CAF5A473068}">
      <dgm:prSet/>
      <dgm:spPr/>
      <dgm:t>
        <a:bodyPr/>
        <a:lstStyle/>
        <a:p>
          <a:endParaRPr lang="en-US"/>
        </a:p>
      </dgm:t>
    </dgm:pt>
    <dgm:pt modelId="{1BFE4610-CDBA-46AF-A04F-C2A26B30ECAC}" type="sibTrans" cxnId="{AA2ED8E0-A20F-4CE3-A09C-8CAF5A473068}">
      <dgm:prSet/>
      <dgm:spPr/>
      <dgm:t>
        <a:bodyPr/>
        <a:lstStyle/>
        <a:p>
          <a:endParaRPr lang="en-US"/>
        </a:p>
      </dgm:t>
    </dgm:pt>
    <dgm:pt modelId="{76993E31-4EF8-46AF-89DA-E816CBADA8CB}">
      <dgm:prSet/>
      <dgm:spPr/>
      <dgm:t>
        <a:bodyPr/>
        <a:lstStyle/>
        <a:p>
          <a:r>
            <a:rPr lang="en-GB" b="0"/>
            <a:t>Expense Management:</a:t>
          </a:r>
          <a:endParaRPr lang="en-US" b="0"/>
        </a:p>
      </dgm:t>
    </dgm:pt>
    <dgm:pt modelId="{3B7A0FA6-4E43-4ABB-AC5E-72C4C112F26B}" type="parTrans" cxnId="{DDAE8EE1-74D2-4793-91B0-EC18F8A7692A}">
      <dgm:prSet/>
      <dgm:spPr/>
      <dgm:t>
        <a:bodyPr/>
        <a:lstStyle/>
        <a:p>
          <a:endParaRPr lang="en-US"/>
        </a:p>
      </dgm:t>
    </dgm:pt>
    <dgm:pt modelId="{9395317F-5CD1-426D-8CCB-C09EEDA400A6}" type="sibTrans" cxnId="{DDAE8EE1-74D2-4793-91B0-EC18F8A7692A}">
      <dgm:prSet/>
      <dgm:spPr/>
      <dgm:t>
        <a:bodyPr/>
        <a:lstStyle/>
        <a:p>
          <a:endParaRPr lang="en-US"/>
        </a:p>
      </dgm:t>
    </dgm:pt>
    <dgm:pt modelId="{D9FC848D-7E64-4C11-AA93-C8A2BEE21664}">
      <dgm:prSet/>
      <dgm:spPr/>
      <dgm:t>
        <a:bodyPr/>
        <a:lstStyle/>
        <a:p>
          <a:r>
            <a:rPr lang="en-GB" b="0"/>
            <a:t>Add, update, delete, and view expenses.</a:t>
          </a:r>
          <a:endParaRPr lang="en-US" b="0"/>
        </a:p>
      </dgm:t>
    </dgm:pt>
    <dgm:pt modelId="{C9F0ABFA-8313-4606-AD1A-90847618CDF4}" type="parTrans" cxnId="{EDC88067-4E21-4704-BB24-52C932F8C5F7}">
      <dgm:prSet/>
      <dgm:spPr/>
      <dgm:t>
        <a:bodyPr/>
        <a:lstStyle/>
        <a:p>
          <a:endParaRPr lang="en-US"/>
        </a:p>
      </dgm:t>
    </dgm:pt>
    <dgm:pt modelId="{6616FFC7-C8E0-42C4-920C-F4AD3AC7E09C}" type="sibTrans" cxnId="{EDC88067-4E21-4704-BB24-52C932F8C5F7}">
      <dgm:prSet/>
      <dgm:spPr/>
      <dgm:t>
        <a:bodyPr/>
        <a:lstStyle/>
        <a:p>
          <a:endParaRPr lang="en-US"/>
        </a:p>
      </dgm:t>
    </dgm:pt>
    <dgm:pt modelId="{83E28786-26B6-4DC0-93F7-F3257CC104F1}">
      <dgm:prSet/>
      <dgm:spPr/>
      <dgm:t>
        <a:bodyPr/>
        <a:lstStyle/>
        <a:p>
          <a:r>
            <a:rPr lang="en-GB" b="0"/>
            <a:t>Financial Reporting:</a:t>
          </a:r>
          <a:endParaRPr lang="en-US" b="0"/>
        </a:p>
      </dgm:t>
    </dgm:pt>
    <dgm:pt modelId="{15E7FC02-82FB-4FA0-8B84-898D62184B73}" type="parTrans" cxnId="{CE6CCBCC-EBEA-41B2-9375-0A823724A0F0}">
      <dgm:prSet/>
      <dgm:spPr/>
      <dgm:t>
        <a:bodyPr/>
        <a:lstStyle/>
        <a:p>
          <a:endParaRPr lang="en-US"/>
        </a:p>
      </dgm:t>
    </dgm:pt>
    <dgm:pt modelId="{396B9220-49C5-46F8-85A1-07106B26E31E}" type="sibTrans" cxnId="{CE6CCBCC-EBEA-41B2-9375-0A823724A0F0}">
      <dgm:prSet/>
      <dgm:spPr/>
      <dgm:t>
        <a:bodyPr/>
        <a:lstStyle/>
        <a:p>
          <a:endParaRPr lang="en-US"/>
        </a:p>
      </dgm:t>
    </dgm:pt>
    <dgm:pt modelId="{9ACDC8F6-1204-4900-A4A7-31050876E1DB}">
      <dgm:prSet/>
      <dgm:spPr/>
      <dgm:t>
        <a:bodyPr/>
        <a:lstStyle/>
        <a:p>
          <a:r>
            <a:rPr lang="en-GB" b="0"/>
            <a:t>Generate reports with summaries and visualizations.</a:t>
          </a:r>
          <a:endParaRPr lang="en-US" b="0"/>
        </a:p>
      </dgm:t>
    </dgm:pt>
    <dgm:pt modelId="{79B66B1F-3DF9-4277-B17B-0FCD7D406016}" type="parTrans" cxnId="{900102C2-5336-4C6D-95BC-3236CD7DB9F4}">
      <dgm:prSet/>
      <dgm:spPr/>
      <dgm:t>
        <a:bodyPr/>
        <a:lstStyle/>
        <a:p>
          <a:endParaRPr lang="en-US"/>
        </a:p>
      </dgm:t>
    </dgm:pt>
    <dgm:pt modelId="{14716D37-EF4F-436D-9E3B-44AC66A267DE}" type="sibTrans" cxnId="{900102C2-5336-4C6D-95BC-3236CD7DB9F4}">
      <dgm:prSet/>
      <dgm:spPr/>
      <dgm:t>
        <a:bodyPr/>
        <a:lstStyle/>
        <a:p>
          <a:endParaRPr lang="en-US"/>
        </a:p>
      </dgm:t>
    </dgm:pt>
    <dgm:pt modelId="{416B1D1C-00F6-4EE4-A788-AA2C18FFDEDC}">
      <dgm:prSet/>
      <dgm:spPr/>
      <dgm:t>
        <a:bodyPr/>
        <a:lstStyle/>
        <a:p>
          <a:r>
            <a:rPr lang="en-GB" b="0"/>
            <a:t>Export reports to PDF.</a:t>
          </a:r>
          <a:endParaRPr lang="en-US" b="0"/>
        </a:p>
      </dgm:t>
    </dgm:pt>
    <dgm:pt modelId="{32F1CA13-9636-489B-87D0-5B531BFC7735}" type="parTrans" cxnId="{EAA0B5BA-C42A-40E7-B8D2-322F6AD84B11}">
      <dgm:prSet/>
      <dgm:spPr/>
      <dgm:t>
        <a:bodyPr/>
        <a:lstStyle/>
        <a:p>
          <a:endParaRPr lang="en-US"/>
        </a:p>
      </dgm:t>
    </dgm:pt>
    <dgm:pt modelId="{739EF395-4178-43C4-8D65-A4F74F44CFA7}" type="sibTrans" cxnId="{EAA0B5BA-C42A-40E7-B8D2-322F6AD84B11}">
      <dgm:prSet/>
      <dgm:spPr/>
      <dgm:t>
        <a:bodyPr/>
        <a:lstStyle/>
        <a:p>
          <a:endParaRPr lang="en-US"/>
        </a:p>
      </dgm:t>
    </dgm:pt>
    <dgm:pt modelId="{55582743-98D0-4E8C-B19A-342B5A4FFAF8}">
      <dgm:prSet/>
      <dgm:spPr/>
      <dgm:t>
        <a:bodyPr/>
        <a:lstStyle/>
        <a:p>
          <a:r>
            <a:rPr lang="en-GB" b="0"/>
            <a:t>Dashboard &amp; Data Visualization:</a:t>
          </a:r>
          <a:endParaRPr lang="en-US" b="0"/>
        </a:p>
      </dgm:t>
    </dgm:pt>
    <dgm:pt modelId="{2E423BFA-BBD2-4B18-B03C-A5D7945CC6BD}" type="parTrans" cxnId="{0A74F35A-7B85-47EE-9E7B-A83686085ABF}">
      <dgm:prSet/>
      <dgm:spPr/>
      <dgm:t>
        <a:bodyPr/>
        <a:lstStyle/>
        <a:p>
          <a:endParaRPr lang="en-US"/>
        </a:p>
      </dgm:t>
    </dgm:pt>
    <dgm:pt modelId="{CF5DE435-1554-455D-BAC7-2F5E0E2DFA34}" type="sibTrans" cxnId="{0A74F35A-7B85-47EE-9E7B-A83686085ABF}">
      <dgm:prSet/>
      <dgm:spPr/>
      <dgm:t>
        <a:bodyPr/>
        <a:lstStyle/>
        <a:p>
          <a:endParaRPr lang="en-US"/>
        </a:p>
      </dgm:t>
    </dgm:pt>
    <dgm:pt modelId="{75BE8AD1-F2AC-4D0A-A3FC-126E3EA3D2FA}">
      <dgm:prSet/>
      <dgm:spPr/>
      <dgm:t>
        <a:bodyPr/>
        <a:lstStyle/>
        <a:p>
          <a:r>
            <a:rPr lang="en-GB" b="0"/>
            <a:t>Interactive charts and spending trends analysis.</a:t>
          </a:r>
          <a:endParaRPr lang="en-US" b="0"/>
        </a:p>
      </dgm:t>
    </dgm:pt>
    <dgm:pt modelId="{98F1C224-0E75-4B34-A304-65931C32EA04}" type="parTrans" cxnId="{F9C9497C-1A2B-48DC-B79F-DCB19FD6B149}">
      <dgm:prSet/>
      <dgm:spPr/>
      <dgm:t>
        <a:bodyPr/>
        <a:lstStyle/>
        <a:p>
          <a:endParaRPr lang="en-US"/>
        </a:p>
      </dgm:t>
    </dgm:pt>
    <dgm:pt modelId="{BC896398-38E7-41C2-9A8E-BF0C11C59DF5}" type="sibTrans" cxnId="{F9C9497C-1A2B-48DC-B79F-DCB19FD6B149}">
      <dgm:prSet/>
      <dgm:spPr/>
      <dgm:t>
        <a:bodyPr/>
        <a:lstStyle/>
        <a:p>
          <a:endParaRPr lang="en-US"/>
        </a:p>
      </dgm:t>
    </dgm:pt>
    <dgm:pt modelId="{3240AF5F-5AC4-4D32-9607-8B9216711BD6}">
      <dgm:prSet/>
      <dgm:spPr/>
      <dgm:t>
        <a:bodyPr/>
        <a:lstStyle/>
        <a:p>
          <a:r>
            <a:rPr lang="en-GB" b="0"/>
            <a:t>Budget Planning and Alerts:</a:t>
          </a:r>
          <a:endParaRPr lang="en-US" b="0"/>
        </a:p>
      </dgm:t>
    </dgm:pt>
    <dgm:pt modelId="{56CB081D-E176-4FCF-93B3-5A19D95DCBE1}" type="parTrans" cxnId="{88351345-9D93-4BA4-9B61-65EAF7503FAA}">
      <dgm:prSet/>
      <dgm:spPr/>
      <dgm:t>
        <a:bodyPr/>
        <a:lstStyle/>
        <a:p>
          <a:endParaRPr lang="en-US"/>
        </a:p>
      </dgm:t>
    </dgm:pt>
    <dgm:pt modelId="{EA848CF0-55D3-46CB-9521-35E54C9B3ECA}" type="sibTrans" cxnId="{88351345-9D93-4BA4-9B61-65EAF7503FAA}">
      <dgm:prSet/>
      <dgm:spPr/>
      <dgm:t>
        <a:bodyPr/>
        <a:lstStyle/>
        <a:p>
          <a:endParaRPr lang="en-US"/>
        </a:p>
      </dgm:t>
    </dgm:pt>
    <dgm:pt modelId="{E3116154-5AFD-4540-9CBB-9575B2166F81}">
      <dgm:prSet/>
      <dgm:spPr/>
      <dgm:t>
        <a:bodyPr/>
        <a:lstStyle/>
        <a:p>
          <a:r>
            <a:rPr lang="en-GB" b="0"/>
            <a:t>Set budgets for categories.</a:t>
          </a:r>
          <a:endParaRPr lang="en-US" b="0"/>
        </a:p>
      </dgm:t>
    </dgm:pt>
    <dgm:pt modelId="{CC91D763-F51C-4864-AB67-BC44DF4E22C6}" type="parTrans" cxnId="{06EA45EB-F425-4FA9-829A-6074A7A2359C}">
      <dgm:prSet/>
      <dgm:spPr/>
      <dgm:t>
        <a:bodyPr/>
        <a:lstStyle/>
        <a:p>
          <a:endParaRPr lang="en-US"/>
        </a:p>
      </dgm:t>
    </dgm:pt>
    <dgm:pt modelId="{FD5DEB61-A053-41A6-B972-D300C972D81B}" type="sibTrans" cxnId="{06EA45EB-F425-4FA9-829A-6074A7A2359C}">
      <dgm:prSet/>
      <dgm:spPr/>
      <dgm:t>
        <a:bodyPr/>
        <a:lstStyle/>
        <a:p>
          <a:endParaRPr lang="en-US"/>
        </a:p>
      </dgm:t>
    </dgm:pt>
    <dgm:pt modelId="{83CB9354-E8A8-4BE6-83C0-21F8C7470C14}">
      <dgm:prSet/>
      <dgm:spPr/>
      <dgm:t>
        <a:bodyPr/>
        <a:lstStyle/>
        <a:p>
          <a:r>
            <a:rPr lang="en-GB" b="0"/>
            <a:t>Alerts for overspending.</a:t>
          </a:r>
          <a:endParaRPr lang="en-US" b="0"/>
        </a:p>
      </dgm:t>
    </dgm:pt>
    <dgm:pt modelId="{486C7089-2EC6-4D80-812C-47CFB6D57EB1}" type="parTrans" cxnId="{B06D1181-5CB0-47AA-B1BC-012C54FC5EB6}">
      <dgm:prSet/>
      <dgm:spPr/>
      <dgm:t>
        <a:bodyPr/>
        <a:lstStyle/>
        <a:p>
          <a:endParaRPr lang="en-US"/>
        </a:p>
      </dgm:t>
    </dgm:pt>
    <dgm:pt modelId="{1A23A2D4-E672-40D9-9206-9D440A939BA8}" type="sibTrans" cxnId="{B06D1181-5CB0-47AA-B1BC-012C54FC5EB6}">
      <dgm:prSet/>
      <dgm:spPr/>
      <dgm:t>
        <a:bodyPr/>
        <a:lstStyle/>
        <a:p>
          <a:endParaRPr lang="en-US"/>
        </a:p>
      </dgm:t>
    </dgm:pt>
    <dgm:pt modelId="{BFFEC7B4-E565-4BB3-B311-62CB28EE2EF9}" type="pres">
      <dgm:prSet presAssocID="{6511D918-29EE-46D4-9C79-F8C20FC62F33}" presName="Name0" presStyleCnt="0">
        <dgm:presLayoutVars>
          <dgm:dir/>
          <dgm:animLvl val="lvl"/>
          <dgm:resizeHandles val="exact"/>
        </dgm:presLayoutVars>
      </dgm:prSet>
      <dgm:spPr/>
    </dgm:pt>
    <dgm:pt modelId="{836ED643-39C4-4301-836C-8CC3CFBDA916}" type="pres">
      <dgm:prSet presAssocID="{3514D4F9-16EF-4428-AC7A-EDE3503AAB40}" presName="linNode" presStyleCnt="0"/>
      <dgm:spPr/>
    </dgm:pt>
    <dgm:pt modelId="{586327AE-32B1-4D3F-8078-93CCA70D9E8D}" type="pres">
      <dgm:prSet presAssocID="{3514D4F9-16EF-4428-AC7A-EDE3503AAB40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7AE1C88D-B2F7-4BCB-A54B-5B683917A353}" type="pres">
      <dgm:prSet presAssocID="{3514D4F9-16EF-4428-AC7A-EDE3503AAB40}" presName="descendantText" presStyleLbl="alignAccFollowNode1" presStyleIdx="0" presStyleCnt="5">
        <dgm:presLayoutVars>
          <dgm:bulletEnabled val="1"/>
        </dgm:presLayoutVars>
      </dgm:prSet>
      <dgm:spPr/>
    </dgm:pt>
    <dgm:pt modelId="{8BAF4DB6-7B93-44B8-B6AE-06626BA06668}" type="pres">
      <dgm:prSet presAssocID="{A1CF00FD-4A6D-46E1-866B-7AB5DCE96C58}" presName="sp" presStyleCnt="0"/>
      <dgm:spPr/>
    </dgm:pt>
    <dgm:pt modelId="{91DEC9F7-C8F6-4B41-B161-D8F6346BAEF1}" type="pres">
      <dgm:prSet presAssocID="{76993E31-4EF8-46AF-89DA-E816CBADA8CB}" presName="linNode" presStyleCnt="0"/>
      <dgm:spPr/>
    </dgm:pt>
    <dgm:pt modelId="{8C5FC790-C86B-4309-B417-D0089E20D667}" type="pres">
      <dgm:prSet presAssocID="{76993E31-4EF8-46AF-89DA-E816CBADA8CB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1CD5E48B-21D0-4839-96D6-5DEAAD772FE8}" type="pres">
      <dgm:prSet presAssocID="{76993E31-4EF8-46AF-89DA-E816CBADA8CB}" presName="descendantText" presStyleLbl="alignAccFollowNode1" presStyleIdx="1" presStyleCnt="5">
        <dgm:presLayoutVars>
          <dgm:bulletEnabled val="1"/>
        </dgm:presLayoutVars>
      </dgm:prSet>
      <dgm:spPr/>
    </dgm:pt>
    <dgm:pt modelId="{950BC1B1-5129-4DF1-80EF-823F56DEC395}" type="pres">
      <dgm:prSet presAssocID="{9395317F-5CD1-426D-8CCB-C09EEDA400A6}" presName="sp" presStyleCnt="0"/>
      <dgm:spPr/>
    </dgm:pt>
    <dgm:pt modelId="{6A939D40-9766-472E-BBC8-DAC1D0BD5AF0}" type="pres">
      <dgm:prSet presAssocID="{83E28786-26B6-4DC0-93F7-F3257CC104F1}" presName="linNode" presStyleCnt="0"/>
      <dgm:spPr/>
    </dgm:pt>
    <dgm:pt modelId="{E1A21BFB-A3A3-45A7-ACA6-DF0EE32D4CD0}" type="pres">
      <dgm:prSet presAssocID="{83E28786-26B6-4DC0-93F7-F3257CC104F1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7E4C49B5-2A61-45E3-B6AA-E38EEFF4D031}" type="pres">
      <dgm:prSet presAssocID="{83E28786-26B6-4DC0-93F7-F3257CC104F1}" presName="descendantText" presStyleLbl="alignAccFollowNode1" presStyleIdx="2" presStyleCnt="5">
        <dgm:presLayoutVars>
          <dgm:bulletEnabled val="1"/>
        </dgm:presLayoutVars>
      </dgm:prSet>
      <dgm:spPr/>
    </dgm:pt>
    <dgm:pt modelId="{B60D3CF9-EB96-4B79-9B75-68C0A27DC1EC}" type="pres">
      <dgm:prSet presAssocID="{396B9220-49C5-46F8-85A1-07106B26E31E}" presName="sp" presStyleCnt="0"/>
      <dgm:spPr/>
    </dgm:pt>
    <dgm:pt modelId="{5937C7DA-50B3-4673-9C94-25D151C0BADD}" type="pres">
      <dgm:prSet presAssocID="{55582743-98D0-4E8C-B19A-342B5A4FFAF8}" presName="linNode" presStyleCnt="0"/>
      <dgm:spPr/>
    </dgm:pt>
    <dgm:pt modelId="{085AC47E-8CFC-4104-9C40-854A2CD6ABC1}" type="pres">
      <dgm:prSet presAssocID="{55582743-98D0-4E8C-B19A-342B5A4FFAF8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CEB3BB7D-988F-4954-AB51-CE0A47CFF591}" type="pres">
      <dgm:prSet presAssocID="{55582743-98D0-4E8C-B19A-342B5A4FFAF8}" presName="descendantText" presStyleLbl="alignAccFollowNode1" presStyleIdx="3" presStyleCnt="5">
        <dgm:presLayoutVars>
          <dgm:bulletEnabled val="1"/>
        </dgm:presLayoutVars>
      </dgm:prSet>
      <dgm:spPr/>
    </dgm:pt>
    <dgm:pt modelId="{C8E4F5B7-2A9F-432C-B394-F1A753F9C3E3}" type="pres">
      <dgm:prSet presAssocID="{CF5DE435-1554-455D-BAC7-2F5E0E2DFA34}" presName="sp" presStyleCnt="0"/>
      <dgm:spPr/>
    </dgm:pt>
    <dgm:pt modelId="{96839B14-A420-4A33-8A11-99F2E3841276}" type="pres">
      <dgm:prSet presAssocID="{3240AF5F-5AC4-4D32-9607-8B9216711BD6}" presName="linNode" presStyleCnt="0"/>
      <dgm:spPr/>
    </dgm:pt>
    <dgm:pt modelId="{815FF841-169F-4FE2-A80B-9CD8526719B3}" type="pres">
      <dgm:prSet presAssocID="{3240AF5F-5AC4-4D32-9607-8B9216711BD6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29329F5B-D3F1-4DBB-9D9B-34947BF0B0E0}" type="pres">
      <dgm:prSet presAssocID="{3240AF5F-5AC4-4D32-9607-8B9216711BD6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669AD40F-90F9-4C73-ABED-440A94F5BB06}" type="presOf" srcId="{55582743-98D0-4E8C-B19A-342B5A4FFAF8}" destId="{085AC47E-8CFC-4104-9C40-854A2CD6ABC1}" srcOrd="0" destOrd="0" presId="urn:microsoft.com/office/officeart/2005/8/layout/vList5"/>
    <dgm:cxn modelId="{3AB77D12-2AA5-45E2-8B7A-6531028D4D89}" type="presOf" srcId="{449D2DB4-864A-4E2D-82E2-AC002F91B37F}" destId="{7AE1C88D-B2F7-4BCB-A54B-5B683917A353}" srcOrd="0" destOrd="0" presId="urn:microsoft.com/office/officeart/2005/8/layout/vList5"/>
    <dgm:cxn modelId="{65D4AC14-44FF-41DA-9252-EE207E8A0929}" type="presOf" srcId="{6511D918-29EE-46D4-9C79-F8C20FC62F33}" destId="{BFFEC7B4-E565-4BB3-B311-62CB28EE2EF9}" srcOrd="0" destOrd="0" presId="urn:microsoft.com/office/officeart/2005/8/layout/vList5"/>
    <dgm:cxn modelId="{F0C97E5F-3849-4C66-9B35-61536BA6A7C5}" type="presOf" srcId="{C680B30F-8683-41FB-9A30-FEF9C1DE4078}" destId="{7AE1C88D-B2F7-4BCB-A54B-5B683917A353}" srcOrd="0" destOrd="1" presId="urn:microsoft.com/office/officeart/2005/8/layout/vList5"/>
    <dgm:cxn modelId="{88351345-9D93-4BA4-9B61-65EAF7503FAA}" srcId="{6511D918-29EE-46D4-9C79-F8C20FC62F33}" destId="{3240AF5F-5AC4-4D32-9607-8B9216711BD6}" srcOrd="4" destOrd="0" parTransId="{56CB081D-E176-4FCF-93B3-5A19D95DCBE1}" sibTransId="{EA848CF0-55D3-46CB-9521-35E54C9B3ECA}"/>
    <dgm:cxn modelId="{EDC88067-4E21-4704-BB24-52C932F8C5F7}" srcId="{76993E31-4EF8-46AF-89DA-E816CBADA8CB}" destId="{D9FC848D-7E64-4C11-AA93-C8A2BEE21664}" srcOrd="0" destOrd="0" parTransId="{C9F0ABFA-8313-4606-AD1A-90847618CDF4}" sibTransId="{6616FFC7-C8E0-42C4-920C-F4AD3AC7E09C}"/>
    <dgm:cxn modelId="{0C2A3C4A-1545-488D-9AE3-EE62F0278EDD}" srcId="{3514D4F9-16EF-4428-AC7A-EDE3503AAB40}" destId="{449D2DB4-864A-4E2D-82E2-AC002F91B37F}" srcOrd="0" destOrd="0" parTransId="{1FC62DEC-B850-4AAD-8364-9910C80EA06F}" sibTransId="{20A628F1-0AAC-4888-940A-0DDAFEB5E55E}"/>
    <dgm:cxn modelId="{9A40F76A-84D9-4686-927E-630BE286BDB7}" type="presOf" srcId="{3240AF5F-5AC4-4D32-9607-8B9216711BD6}" destId="{815FF841-169F-4FE2-A80B-9CD8526719B3}" srcOrd="0" destOrd="0" presId="urn:microsoft.com/office/officeart/2005/8/layout/vList5"/>
    <dgm:cxn modelId="{A060DE50-85A7-45F6-8833-38C12A6532D2}" type="presOf" srcId="{416B1D1C-00F6-4EE4-A788-AA2C18FFDEDC}" destId="{7E4C49B5-2A61-45E3-B6AA-E38EEFF4D031}" srcOrd="0" destOrd="1" presId="urn:microsoft.com/office/officeart/2005/8/layout/vList5"/>
    <dgm:cxn modelId="{0A74F35A-7B85-47EE-9E7B-A83686085ABF}" srcId="{6511D918-29EE-46D4-9C79-F8C20FC62F33}" destId="{55582743-98D0-4E8C-B19A-342B5A4FFAF8}" srcOrd="3" destOrd="0" parTransId="{2E423BFA-BBD2-4B18-B03C-A5D7945CC6BD}" sibTransId="{CF5DE435-1554-455D-BAC7-2F5E0E2DFA34}"/>
    <dgm:cxn modelId="{F9C9497C-1A2B-48DC-B79F-DCB19FD6B149}" srcId="{55582743-98D0-4E8C-B19A-342B5A4FFAF8}" destId="{75BE8AD1-F2AC-4D0A-A3FC-126E3EA3D2FA}" srcOrd="0" destOrd="0" parTransId="{98F1C224-0E75-4B34-A304-65931C32EA04}" sibTransId="{BC896398-38E7-41C2-9A8E-BF0C11C59DF5}"/>
    <dgm:cxn modelId="{6DC2457E-3A57-4A77-970A-7E09D5BA5C0D}" type="presOf" srcId="{76993E31-4EF8-46AF-89DA-E816CBADA8CB}" destId="{8C5FC790-C86B-4309-B417-D0089E20D667}" srcOrd="0" destOrd="0" presId="urn:microsoft.com/office/officeart/2005/8/layout/vList5"/>
    <dgm:cxn modelId="{B06D1181-5CB0-47AA-B1BC-012C54FC5EB6}" srcId="{3240AF5F-5AC4-4D32-9607-8B9216711BD6}" destId="{83CB9354-E8A8-4BE6-83C0-21F8C7470C14}" srcOrd="1" destOrd="0" parTransId="{486C7089-2EC6-4D80-812C-47CFB6D57EB1}" sibTransId="{1A23A2D4-E672-40D9-9206-9D440A939BA8}"/>
    <dgm:cxn modelId="{BF349D82-C727-4C6A-8871-E69B51AE33EB}" type="presOf" srcId="{E3116154-5AFD-4540-9CBB-9575B2166F81}" destId="{29329F5B-D3F1-4DBB-9D9B-34947BF0B0E0}" srcOrd="0" destOrd="0" presId="urn:microsoft.com/office/officeart/2005/8/layout/vList5"/>
    <dgm:cxn modelId="{46EAD987-447E-46AB-A8C8-22E6F2F73703}" type="presOf" srcId="{9ACDC8F6-1204-4900-A4A7-31050876E1DB}" destId="{7E4C49B5-2A61-45E3-B6AA-E38EEFF4D031}" srcOrd="0" destOrd="0" presId="urn:microsoft.com/office/officeart/2005/8/layout/vList5"/>
    <dgm:cxn modelId="{B93F41A1-3186-4E40-BFA2-A90CDCE37B58}" srcId="{6511D918-29EE-46D4-9C79-F8C20FC62F33}" destId="{3514D4F9-16EF-4428-AC7A-EDE3503AAB40}" srcOrd="0" destOrd="0" parTransId="{7956E251-6052-46DD-883A-BEC3EB07DE5C}" sibTransId="{A1CF00FD-4A6D-46E1-866B-7AB5DCE96C58}"/>
    <dgm:cxn modelId="{EAA0B5BA-C42A-40E7-B8D2-322F6AD84B11}" srcId="{83E28786-26B6-4DC0-93F7-F3257CC104F1}" destId="{416B1D1C-00F6-4EE4-A788-AA2C18FFDEDC}" srcOrd="1" destOrd="0" parTransId="{32F1CA13-9636-489B-87D0-5B531BFC7735}" sibTransId="{739EF395-4178-43C4-8D65-A4F74F44CFA7}"/>
    <dgm:cxn modelId="{900102C2-5336-4C6D-95BC-3236CD7DB9F4}" srcId="{83E28786-26B6-4DC0-93F7-F3257CC104F1}" destId="{9ACDC8F6-1204-4900-A4A7-31050876E1DB}" srcOrd="0" destOrd="0" parTransId="{79B66B1F-3DF9-4277-B17B-0FCD7D406016}" sibTransId="{14716D37-EF4F-436D-9E3B-44AC66A267DE}"/>
    <dgm:cxn modelId="{794504C9-28E1-4E54-B5B0-FCDE090E62C5}" type="presOf" srcId="{83E28786-26B6-4DC0-93F7-F3257CC104F1}" destId="{E1A21BFB-A3A3-45A7-ACA6-DF0EE32D4CD0}" srcOrd="0" destOrd="0" presId="urn:microsoft.com/office/officeart/2005/8/layout/vList5"/>
    <dgm:cxn modelId="{CE6CCBCC-EBEA-41B2-9375-0A823724A0F0}" srcId="{6511D918-29EE-46D4-9C79-F8C20FC62F33}" destId="{83E28786-26B6-4DC0-93F7-F3257CC104F1}" srcOrd="2" destOrd="0" parTransId="{15E7FC02-82FB-4FA0-8B84-898D62184B73}" sibTransId="{396B9220-49C5-46F8-85A1-07106B26E31E}"/>
    <dgm:cxn modelId="{67FCC0DA-5519-4E3B-9057-12E1BEAFD225}" type="presOf" srcId="{75BE8AD1-F2AC-4D0A-A3FC-126E3EA3D2FA}" destId="{CEB3BB7D-988F-4954-AB51-CE0A47CFF591}" srcOrd="0" destOrd="0" presId="urn:microsoft.com/office/officeart/2005/8/layout/vList5"/>
    <dgm:cxn modelId="{1052EFDF-19D5-4606-A827-B2C26D440997}" type="presOf" srcId="{83CB9354-E8A8-4BE6-83C0-21F8C7470C14}" destId="{29329F5B-D3F1-4DBB-9D9B-34947BF0B0E0}" srcOrd="0" destOrd="1" presId="urn:microsoft.com/office/officeart/2005/8/layout/vList5"/>
    <dgm:cxn modelId="{AA2ED8E0-A20F-4CE3-A09C-8CAF5A473068}" srcId="{3514D4F9-16EF-4428-AC7A-EDE3503AAB40}" destId="{C680B30F-8683-41FB-9A30-FEF9C1DE4078}" srcOrd="1" destOrd="0" parTransId="{E7E77BD0-8838-4034-80F7-835AFEF30E2D}" sibTransId="{1BFE4610-CDBA-46AF-A04F-C2A26B30ECAC}"/>
    <dgm:cxn modelId="{DDAE8EE1-74D2-4793-91B0-EC18F8A7692A}" srcId="{6511D918-29EE-46D4-9C79-F8C20FC62F33}" destId="{76993E31-4EF8-46AF-89DA-E816CBADA8CB}" srcOrd="1" destOrd="0" parTransId="{3B7A0FA6-4E43-4ABB-AC5E-72C4C112F26B}" sibTransId="{9395317F-5CD1-426D-8CCB-C09EEDA400A6}"/>
    <dgm:cxn modelId="{06EA45EB-F425-4FA9-829A-6074A7A2359C}" srcId="{3240AF5F-5AC4-4D32-9607-8B9216711BD6}" destId="{E3116154-5AFD-4540-9CBB-9575B2166F81}" srcOrd="0" destOrd="0" parTransId="{CC91D763-F51C-4864-AB67-BC44DF4E22C6}" sibTransId="{FD5DEB61-A053-41A6-B972-D300C972D81B}"/>
    <dgm:cxn modelId="{DD32DEF4-233C-474E-9329-35C9FE328F59}" type="presOf" srcId="{3514D4F9-16EF-4428-AC7A-EDE3503AAB40}" destId="{586327AE-32B1-4D3F-8078-93CCA70D9E8D}" srcOrd="0" destOrd="0" presId="urn:microsoft.com/office/officeart/2005/8/layout/vList5"/>
    <dgm:cxn modelId="{41F3CBFD-3616-4B3E-B2C9-EC2643CA8E5E}" type="presOf" srcId="{D9FC848D-7E64-4C11-AA93-C8A2BEE21664}" destId="{1CD5E48B-21D0-4839-96D6-5DEAAD772FE8}" srcOrd="0" destOrd="0" presId="urn:microsoft.com/office/officeart/2005/8/layout/vList5"/>
    <dgm:cxn modelId="{A717D5AF-C09F-475D-BA81-E0CCCF535CD4}" type="presParOf" srcId="{BFFEC7B4-E565-4BB3-B311-62CB28EE2EF9}" destId="{836ED643-39C4-4301-836C-8CC3CFBDA916}" srcOrd="0" destOrd="0" presId="urn:microsoft.com/office/officeart/2005/8/layout/vList5"/>
    <dgm:cxn modelId="{20B97973-01D7-415C-A4D1-EED2AF6EB0E2}" type="presParOf" srcId="{836ED643-39C4-4301-836C-8CC3CFBDA916}" destId="{586327AE-32B1-4D3F-8078-93CCA70D9E8D}" srcOrd="0" destOrd="0" presId="urn:microsoft.com/office/officeart/2005/8/layout/vList5"/>
    <dgm:cxn modelId="{71585929-AB23-442D-9B0C-216D0F5D01CE}" type="presParOf" srcId="{836ED643-39C4-4301-836C-8CC3CFBDA916}" destId="{7AE1C88D-B2F7-4BCB-A54B-5B683917A353}" srcOrd="1" destOrd="0" presId="urn:microsoft.com/office/officeart/2005/8/layout/vList5"/>
    <dgm:cxn modelId="{68E629BE-D850-4FFE-B370-B0A62D017139}" type="presParOf" srcId="{BFFEC7B4-E565-4BB3-B311-62CB28EE2EF9}" destId="{8BAF4DB6-7B93-44B8-B6AE-06626BA06668}" srcOrd="1" destOrd="0" presId="urn:microsoft.com/office/officeart/2005/8/layout/vList5"/>
    <dgm:cxn modelId="{F873149C-1905-495A-A875-D63409E9B171}" type="presParOf" srcId="{BFFEC7B4-E565-4BB3-B311-62CB28EE2EF9}" destId="{91DEC9F7-C8F6-4B41-B161-D8F6346BAEF1}" srcOrd="2" destOrd="0" presId="urn:microsoft.com/office/officeart/2005/8/layout/vList5"/>
    <dgm:cxn modelId="{0FADAB2B-2453-4293-9F52-75A29308839E}" type="presParOf" srcId="{91DEC9F7-C8F6-4B41-B161-D8F6346BAEF1}" destId="{8C5FC790-C86B-4309-B417-D0089E20D667}" srcOrd="0" destOrd="0" presId="urn:microsoft.com/office/officeart/2005/8/layout/vList5"/>
    <dgm:cxn modelId="{48697F75-7453-47F0-823E-2200D7826DDE}" type="presParOf" srcId="{91DEC9F7-C8F6-4B41-B161-D8F6346BAEF1}" destId="{1CD5E48B-21D0-4839-96D6-5DEAAD772FE8}" srcOrd="1" destOrd="0" presId="urn:microsoft.com/office/officeart/2005/8/layout/vList5"/>
    <dgm:cxn modelId="{549BF3E7-B17D-417B-84B9-DD4A0D768E9A}" type="presParOf" srcId="{BFFEC7B4-E565-4BB3-B311-62CB28EE2EF9}" destId="{950BC1B1-5129-4DF1-80EF-823F56DEC395}" srcOrd="3" destOrd="0" presId="urn:microsoft.com/office/officeart/2005/8/layout/vList5"/>
    <dgm:cxn modelId="{BC5395C6-C4EB-4C5B-97BA-E5FB9CCFC288}" type="presParOf" srcId="{BFFEC7B4-E565-4BB3-B311-62CB28EE2EF9}" destId="{6A939D40-9766-472E-BBC8-DAC1D0BD5AF0}" srcOrd="4" destOrd="0" presId="urn:microsoft.com/office/officeart/2005/8/layout/vList5"/>
    <dgm:cxn modelId="{707F3E43-934A-4F76-A1CF-99571443C8D2}" type="presParOf" srcId="{6A939D40-9766-472E-BBC8-DAC1D0BD5AF0}" destId="{E1A21BFB-A3A3-45A7-ACA6-DF0EE32D4CD0}" srcOrd="0" destOrd="0" presId="urn:microsoft.com/office/officeart/2005/8/layout/vList5"/>
    <dgm:cxn modelId="{6A0123D7-DE3C-400A-B0CC-CDEBED79E6FD}" type="presParOf" srcId="{6A939D40-9766-472E-BBC8-DAC1D0BD5AF0}" destId="{7E4C49B5-2A61-45E3-B6AA-E38EEFF4D031}" srcOrd="1" destOrd="0" presId="urn:microsoft.com/office/officeart/2005/8/layout/vList5"/>
    <dgm:cxn modelId="{6A1699A7-4CFB-460F-ABE4-900EC2C386ED}" type="presParOf" srcId="{BFFEC7B4-E565-4BB3-B311-62CB28EE2EF9}" destId="{B60D3CF9-EB96-4B79-9B75-68C0A27DC1EC}" srcOrd="5" destOrd="0" presId="urn:microsoft.com/office/officeart/2005/8/layout/vList5"/>
    <dgm:cxn modelId="{AF36A09D-2433-4A30-B3E5-30774771EA8F}" type="presParOf" srcId="{BFFEC7B4-E565-4BB3-B311-62CB28EE2EF9}" destId="{5937C7DA-50B3-4673-9C94-25D151C0BADD}" srcOrd="6" destOrd="0" presId="urn:microsoft.com/office/officeart/2005/8/layout/vList5"/>
    <dgm:cxn modelId="{53F452C4-CFB7-4801-A7D2-E4745083B396}" type="presParOf" srcId="{5937C7DA-50B3-4673-9C94-25D151C0BADD}" destId="{085AC47E-8CFC-4104-9C40-854A2CD6ABC1}" srcOrd="0" destOrd="0" presId="urn:microsoft.com/office/officeart/2005/8/layout/vList5"/>
    <dgm:cxn modelId="{2C719936-463B-44C3-91F6-3A11E4E7C638}" type="presParOf" srcId="{5937C7DA-50B3-4673-9C94-25D151C0BADD}" destId="{CEB3BB7D-988F-4954-AB51-CE0A47CFF591}" srcOrd="1" destOrd="0" presId="urn:microsoft.com/office/officeart/2005/8/layout/vList5"/>
    <dgm:cxn modelId="{1D680554-BAC8-4704-9083-2BB038047540}" type="presParOf" srcId="{BFFEC7B4-E565-4BB3-B311-62CB28EE2EF9}" destId="{C8E4F5B7-2A9F-432C-B394-F1A753F9C3E3}" srcOrd="7" destOrd="0" presId="urn:microsoft.com/office/officeart/2005/8/layout/vList5"/>
    <dgm:cxn modelId="{7B1C78BA-B29A-4CC4-8F5F-2BC72B6A9258}" type="presParOf" srcId="{BFFEC7B4-E565-4BB3-B311-62CB28EE2EF9}" destId="{96839B14-A420-4A33-8A11-99F2E3841276}" srcOrd="8" destOrd="0" presId="urn:microsoft.com/office/officeart/2005/8/layout/vList5"/>
    <dgm:cxn modelId="{4A5CDB07-5FDF-47F8-8F6A-B6916AAE221C}" type="presParOf" srcId="{96839B14-A420-4A33-8A11-99F2E3841276}" destId="{815FF841-169F-4FE2-A80B-9CD8526719B3}" srcOrd="0" destOrd="0" presId="urn:microsoft.com/office/officeart/2005/8/layout/vList5"/>
    <dgm:cxn modelId="{055DAE8D-6252-4952-8F57-CCAE639DE000}" type="presParOf" srcId="{96839B14-A420-4A33-8A11-99F2E3841276}" destId="{29329F5B-D3F1-4DBB-9D9B-34947BF0B0E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9AFB19-1C70-40AA-A79D-8FCC1A8E5DE5}" type="doc">
      <dgm:prSet loTypeId="urn:microsoft.com/office/officeart/2005/8/layout/hList7" loCatId="list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A8BB4A2-70AE-4E96-8ED9-C524BB5EEB29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Backend:</a:t>
          </a:r>
          <a:endParaRPr lang="en-US" sz="1600" b="1" dirty="0">
            <a:solidFill>
              <a:schemeClr val="bg1"/>
            </a:solidFill>
          </a:endParaRPr>
        </a:p>
      </dgm:t>
    </dgm:pt>
    <dgm:pt modelId="{806DEE0B-21F4-4060-AD94-AE3B42308DFD}" type="parTrans" cxnId="{8DE949D3-C351-4988-8E0B-E3D70CB1B55B}">
      <dgm:prSet/>
      <dgm:spPr/>
      <dgm:t>
        <a:bodyPr/>
        <a:lstStyle/>
        <a:p>
          <a:endParaRPr lang="en-US"/>
        </a:p>
      </dgm:t>
    </dgm:pt>
    <dgm:pt modelId="{59476B9F-F0BC-4943-B3AD-93C058ADE9D1}" type="sibTrans" cxnId="{8DE949D3-C351-4988-8E0B-E3D70CB1B55B}">
      <dgm:prSet/>
      <dgm:spPr/>
      <dgm:t>
        <a:bodyPr/>
        <a:lstStyle/>
        <a:p>
          <a:endParaRPr lang="en-US"/>
        </a:p>
      </dgm:t>
    </dgm:pt>
    <dgm:pt modelId="{FD11A861-79C8-4286-8EA7-E435AB7224F2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Django: Python-based web framework for secure and scalable application development.</a:t>
          </a:r>
          <a:endParaRPr lang="en-US" sz="1600" b="1" dirty="0">
            <a:solidFill>
              <a:schemeClr val="bg1"/>
            </a:solidFill>
          </a:endParaRPr>
        </a:p>
      </dgm:t>
    </dgm:pt>
    <dgm:pt modelId="{DE3E9FCE-2633-4F23-BAA9-81A1B9B73CB8}" type="parTrans" cxnId="{FD0F1B1D-7790-451C-BD97-82471E19E628}">
      <dgm:prSet/>
      <dgm:spPr/>
      <dgm:t>
        <a:bodyPr/>
        <a:lstStyle/>
        <a:p>
          <a:endParaRPr lang="en-US"/>
        </a:p>
      </dgm:t>
    </dgm:pt>
    <dgm:pt modelId="{F968B785-659B-43F7-99FF-DF520935B427}" type="sibTrans" cxnId="{FD0F1B1D-7790-451C-BD97-82471E19E628}">
      <dgm:prSet/>
      <dgm:spPr/>
      <dgm:t>
        <a:bodyPr/>
        <a:lstStyle/>
        <a:p>
          <a:endParaRPr lang="en-US"/>
        </a:p>
      </dgm:t>
    </dgm:pt>
    <dgm:pt modelId="{6B316E2F-A473-4524-B9E1-8967E284891B}">
      <dgm:prSet custT="1"/>
      <dgm:spPr/>
      <dgm:t>
        <a:bodyPr/>
        <a:lstStyle/>
        <a:p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Frontend: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</dgm:t>
    </dgm:pt>
    <dgm:pt modelId="{542C4C56-49A2-44DD-8E8B-B82CF1FA400C}" type="parTrans" cxnId="{BBA83174-ACF0-46E4-92B4-9702816B7419}">
      <dgm:prSet/>
      <dgm:spPr/>
      <dgm:t>
        <a:bodyPr/>
        <a:lstStyle/>
        <a:p>
          <a:endParaRPr lang="en-US"/>
        </a:p>
      </dgm:t>
    </dgm:pt>
    <dgm:pt modelId="{CC925326-7469-4786-97BD-9045C996D5B8}" type="sibTrans" cxnId="{BBA83174-ACF0-46E4-92B4-9702816B7419}">
      <dgm:prSet/>
      <dgm:spPr/>
      <dgm:t>
        <a:bodyPr/>
        <a:lstStyle/>
        <a:p>
          <a:endParaRPr lang="en-US"/>
        </a:p>
      </dgm:t>
    </dgm:pt>
    <dgm:pt modelId="{E49D1B87-902B-4989-9D8F-4B4F0AD720CA}">
      <dgm:prSet custT="1"/>
      <dgm:spPr/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HTML, CSS, and Bootstrap: For designing a responsive and intuitive user interface.</a:t>
          </a:r>
          <a:endParaRPr lang="en-US" sz="1600" b="1" dirty="0">
            <a:solidFill>
              <a:schemeClr val="bg1"/>
            </a:solidFill>
          </a:endParaRPr>
        </a:p>
      </dgm:t>
    </dgm:pt>
    <dgm:pt modelId="{48451968-E722-4BCB-AE11-AF8533DC8181}" type="parTrans" cxnId="{3D932C0F-1C3F-45A6-AEDC-C3E482DD323F}">
      <dgm:prSet/>
      <dgm:spPr/>
      <dgm:t>
        <a:bodyPr/>
        <a:lstStyle/>
        <a:p>
          <a:endParaRPr lang="en-US"/>
        </a:p>
      </dgm:t>
    </dgm:pt>
    <dgm:pt modelId="{ADF6932B-0357-45F7-93AC-9B2680B50A4E}" type="sibTrans" cxnId="{3D932C0F-1C3F-45A6-AEDC-C3E482DD323F}">
      <dgm:prSet/>
      <dgm:spPr/>
      <dgm:t>
        <a:bodyPr/>
        <a:lstStyle/>
        <a:p>
          <a:endParaRPr lang="en-US"/>
        </a:p>
      </dgm:t>
    </dgm:pt>
    <dgm:pt modelId="{C588EDB3-B769-416B-BA10-4DA49F18F6D8}">
      <dgm:prSet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Database: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</dgm:t>
    </dgm:pt>
    <dgm:pt modelId="{1D1E2DDF-257D-43CF-954E-1DA0749C98AB}" type="parTrans" cxnId="{C0861985-E580-4F21-929E-250890D498F0}">
      <dgm:prSet/>
      <dgm:spPr/>
      <dgm:t>
        <a:bodyPr/>
        <a:lstStyle/>
        <a:p>
          <a:endParaRPr lang="en-US"/>
        </a:p>
      </dgm:t>
    </dgm:pt>
    <dgm:pt modelId="{9EDFDB56-5658-4E7E-8457-B56E1CA2C1E8}" type="sibTrans" cxnId="{C0861985-E580-4F21-929E-250890D498F0}">
      <dgm:prSet/>
      <dgm:spPr/>
      <dgm:t>
        <a:bodyPr/>
        <a:lstStyle/>
        <a:p>
          <a:endParaRPr lang="en-US"/>
        </a:p>
      </dgm:t>
    </dgm:pt>
    <dgm:pt modelId="{09A6764D-B0A6-4428-9202-16278A6137F8}">
      <dgm:prSet custT="1"/>
      <dgm:spPr/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SQLITE/MySQL: For managing expense data.</a:t>
          </a:r>
          <a:endParaRPr lang="en-US" sz="1600" b="1" dirty="0">
            <a:solidFill>
              <a:schemeClr val="bg1"/>
            </a:solidFill>
          </a:endParaRPr>
        </a:p>
      </dgm:t>
    </dgm:pt>
    <dgm:pt modelId="{50ACF4CE-99F9-4D76-A05E-619DDAACD812}" type="parTrans" cxnId="{FDD3A2B9-DD31-4D37-966E-ACBAA0268805}">
      <dgm:prSet/>
      <dgm:spPr/>
      <dgm:t>
        <a:bodyPr/>
        <a:lstStyle/>
        <a:p>
          <a:endParaRPr lang="en-US"/>
        </a:p>
      </dgm:t>
    </dgm:pt>
    <dgm:pt modelId="{E2F23833-382E-409D-873C-7983CD94A036}" type="sibTrans" cxnId="{FDD3A2B9-DD31-4D37-966E-ACBAA0268805}">
      <dgm:prSet/>
      <dgm:spPr/>
      <dgm:t>
        <a:bodyPr/>
        <a:lstStyle/>
        <a:p>
          <a:endParaRPr lang="en-US"/>
        </a:p>
      </dgm:t>
    </dgm:pt>
    <dgm:pt modelId="{D98DFFD5-4451-438C-9E32-9954C9B522B0}">
      <dgm:prSet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Visualization: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</dgm:t>
    </dgm:pt>
    <dgm:pt modelId="{110A7770-8BF2-472E-A126-EEDAEEA4CCF1}" type="parTrans" cxnId="{A11E7FBC-B927-4916-8EFC-2BF1655DCC75}">
      <dgm:prSet/>
      <dgm:spPr/>
      <dgm:t>
        <a:bodyPr/>
        <a:lstStyle/>
        <a:p>
          <a:endParaRPr lang="en-US"/>
        </a:p>
      </dgm:t>
    </dgm:pt>
    <dgm:pt modelId="{9B24296D-1C69-4942-AFFC-4F93EFA56DBD}" type="sibTrans" cxnId="{A11E7FBC-B927-4916-8EFC-2BF1655DCC75}">
      <dgm:prSet/>
      <dgm:spPr/>
      <dgm:t>
        <a:bodyPr/>
        <a:lstStyle/>
        <a:p>
          <a:endParaRPr lang="en-US"/>
        </a:p>
      </dgm:t>
    </dgm:pt>
    <dgm:pt modelId="{4948FE71-C97F-4199-9C3C-10A66DAA5294}">
      <dgm:prSet custT="1"/>
      <dgm:spPr/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plotly: For generating charts and graphs to visualize financial insights.</a:t>
          </a:r>
          <a:endParaRPr lang="en-US" sz="1600" b="1" dirty="0">
            <a:solidFill>
              <a:schemeClr val="bg1"/>
            </a:solidFill>
          </a:endParaRPr>
        </a:p>
      </dgm:t>
    </dgm:pt>
    <dgm:pt modelId="{3EA2B734-DA3B-413D-8000-6469531FB187}" type="parTrans" cxnId="{6C9985DB-F0E1-4854-B50F-C109F132E1ED}">
      <dgm:prSet/>
      <dgm:spPr/>
      <dgm:t>
        <a:bodyPr/>
        <a:lstStyle/>
        <a:p>
          <a:endParaRPr lang="en-US"/>
        </a:p>
      </dgm:t>
    </dgm:pt>
    <dgm:pt modelId="{B439D1DF-044D-41B4-9FB5-F51DBE97B639}" type="sibTrans" cxnId="{6C9985DB-F0E1-4854-B50F-C109F132E1ED}">
      <dgm:prSet/>
      <dgm:spPr/>
      <dgm:t>
        <a:bodyPr/>
        <a:lstStyle/>
        <a:p>
          <a:endParaRPr lang="en-US"/>
        </a:p>
      </dgm:t>
    </dgm:pt>
    <dgm:pt modelId="{77C5C70D-2CFD-4CF8-A8BE-FB0B459AD39C}">
      <dgm:prSet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Testing: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</dgm:t>
    </dgm:pt>
    <dgm:pt modelId="{33EE4182-3CA2-417F-A77C-680A35E594A3}" type="parTrans" cxnId="{76716350-5133-44B5-89E2-B0677B165F52}">
      <dgm:prSet/>
      <dgm:spPr/>
      <dgm:t>
        <a:bodyPr/>
        <a:lstStyle/>
        <a:p>
          <a:endParaRPr lang="en-US"/>
        </a:p>
      </dgm:t>
    </dgm:pt>
    <dgm:pt modelId="{5008FD06-7489-4C74-8933-DB2BF082B095}" type="sibTrans" cxnId="{76716350-5133-44B5-89E2-B0677B165F52}">
      <dgm:prSet/>
      <dgm:spPr/>
      <dgm:t>
        <a:bodyPr/>
        <a:lstStyle/>
        <a:p>
          <a:endParaRPr lang="en-US"/>
        </a:p>
      </dgm:t>
    </dgm:pt>
    <dgm:pt modelId="{53CEA597-E8EF-48E3-B590-C1DDF3133BAD}">
      <dgm:prSet custT="1"/>
      <dgm:spPr/>
      <dgm:t>
        <a:bodyPr/>
        <a:lstStyle/>
        <a:p>
          <a:r>
            <a:rPr lang="en-IN" sz="1600" b="1" dirty="0">
              <a:solidFill>
                <a:schemeClr val="bg1"/>
              </a:solidFill>
            </a:rPr>
            <a:t>Django's Testing Framework: For validating functionalities in each module.</a:t>
          </a:r>
          <a:endParaRPr lang="en-US" sz="1600" b="1" dirty="0">
            <a:solidFill>
              <a:schemeClr val="bg1"/>
            </a:solidFill>
          </a:endParaRPr>
        </a:p>
      </dgm:t>
    </dgm:pt>
    <dgm:pt modelId="{C0624BB9-1FD5-43D9-9F18-A6678876A8A5}" type="parTrans" cxnId="{220D1B5A-1DD7-4133-8522-3372139462C4}">
      <dgm:prSet/>
      <dgm:spPr/>
      <dgm:t>
        <a:bodyPr/>
        <a:lstStyle/>
        <a:p>
          <a:endParaRPr lang="en-US"/>
        </a:p>
      </dgm:t>
    </dgm:pt>
    <dgm:pt modelId="{D1D728ED-EC0D-4E94-B0FD-F9932ED05383}" type="sibTrans" cxnId="{220D1B5A-1DD7-4133-8522-3372139462C4}">
      <dgm:prSet/>
      <dgm:spPr/>
      <dgm:t>
        <a:bodyPr/>
        <a:lstStyle/>
        <a:p>
          <a:endParaRPr lang="en-US"/>
        </a:p>
      </dgm:t>
    </dgm:pt>
    <dgm:pt modelId="{5E18224A-53F5-435B-A7BB-9E1ACE198986}" type="pres">
      <dgm:prSet presAssocID="{099AFB19-1C70-40AA-A79D-8FCC1A8E5DE5}" presName="Name0" presStyleCnt="0">
        <dgm:presLayoutVars>
          <dgm:dir/>
          <dgm:resizeHandles val="exact"/>
        </dgm:presLayoutVars>
      </dgm:prSet>
      <dgm:spPr/>
    </dgm:pt>
    <dgm:pt modelId="{17840B10-EED2-41AD-9EB2-F2C99513F97A}" type="pres">
      <dgm:prSet presAssocID="{099AFB19-1C70-40AA-A79D-8FCC1A8E5DE5}" presName="fgShape" presStyleLbl="fgShp" presStyleIdx="0" presStyleCnt="1" custAng="0" custScaleX="107185" custScaleY="43535" custLinFactNeighborX="0" custLinFactNeighborY="45705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>
        <a:noFill/>
        <a:ln>
          <a:noFill/>
        </a:ln>
      </dgm:spPr>
    </dgm:pt>
    <dgm:pt modelId="{FF624A86-49AB-4D13-919C-8492FCD3BA43}" type="pres">
      <dgm:prSet presAssocID="{099AFB19-1C70-40AA-A79D-8FCC1A8E5DE5}" presName="linComp" presStyleCnt="0"/>
      <dgm:spPr/>
    </dgm:pt>
    <dgm:pt modelId="{5B965B4F-B194-4369-BA89-AC5AECD90588}" type="pres">
      <dgm:prSet presAssocID="{EA8BB4A2-70AE-4E96-8ED9-C524BB5EEB29}" presName="compNode" presStyleCnt="0"/>
      <dgm:spPr/>
    </dgm:pt>
    <dgm:pt modelId="{6F260EA4-997D-43BF-B418-F2CA418EED18}" type="pres">
      <dgm:prSet presAssocID="{EA8BB4A2-70AE-4E96-8ED9-C524BB5EEB29}" presName="bkgdShape" presStyleLbl="node1" presStyleIdx="0" presStyleCnt="5" custLinFactNeighborX="-909" custLinFactNeighborY="-419"/>
      <dgm:spPr/>
    </dgm:pt>
    <dgm:pt modelId="{6FF1B7B9-5109-4F7B-B08F-901EB8786B15}" type="pres">
      <dgm:prSet presAssocID="{EA8BB4A2-70AE-4E96-8ED9-C524BB5EEB29}" presName="nodeTx" presStyleLbl="node1" presStyleIdx="0" presStyleCnt="5">
        <dgm:presLayoutVars>
          <dgm:bulletEnabled val="1"/>
        </dgm:presLayoutVars>
      </dgm:prSet>
      <dgm:spPr/>
    </dgm:pt>
    <dgm:pt modelId="{86CA3624-8940-4A93-AFDA-69D22E36BCB0}" type="pres">
      <dgm:prSet presAssocID="{EA8BB4A2-70AE-4E96-8ED9-C524BB5EEB29}" presName="invisiNode" presStyleLbl="node1" presStyleIdx="0" presStyleCnt="5"/>
      <dgm:spPr/>
    </dgm:pt>
    <dgm:pt modelId="{66305D90-7E09-4874-9770-03362F9D2EE5}" type="pres">
      <dgm:prSet presAssocID="{EA8BB4A2-70AE-4E96-8ED9-C524BB5EEB29}" presName="imagNode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115F913B-B29E-4CCD-AEED-F6E0D8CABC38}" type="pres">
      <dgm:prSet presAssocID="{59476B9F-F0BC-4943-B3AD-93C058ADE9D1}" presName="sibTrans" presStyleLbl="sibTrans2D1" presStyleIdx="0" presStyleCnt="0"/>
      <dgm:spPr/>
    </dgm:pt>
    <dgm:pt modelId="{5E109DD9-EE20-42EE-8097-4C68E4082581}" type="pres">
      <dgm:prSet presAssocID="{6B316E2F-A473-4524-B9E1-8967E284891B}" presName="compNode" presStyleCnt="0"/>
      <dgm:spPr/>
    </dgm:pt>
    <dgm:pt modelId="{8959A165-6BA3-4E87-BF86-9D3D53CAFDBE}" type="pres">
      <dgm:prSet presAssocID="{6B316E2F-A473-4524-B9E1-8967E284891B}" presName="bkgdShape" presStyleLbl="node1" presStyleIdx="1" presStyleCnt="5" custLinFactNeighborX="-454" custLinFactNeighborY="-419"/>
      <dgm:spPr/>
    </dgm:pt>
    <dgm:pt modelId="{B22F4712-130C-452D-BD09-50EF11E32903}" type="pres">
      <dgm:prSet presAssocID="{6B316E2F-A473-4524-B9E1-8967E284891B}" presName="nodeTx" presStyleLbl="node1" presStyleIdx="1" presStyleCnt="5">
        <dgm:presLayoutVars>
          <dgm:bulletEnabled val="1"/>
        </dgm:presLayoutVars>
      </dgm:prSet>
      <dgm:spPr/>
    </dgm:pt>
    <dgm:pt modelId="{462EF8D4-627D-4D5A-A1AE-987716729B52}" type="pres">
      <dgm:prSet presAssocID="{6B316E2F-A473-4524-B9E1-8967E284891B}" presName="invisiNode" presStyleLbl="node1" presStyleIdx="1" presStyleCnt="5"/>
      <dgm:spPr/>
    </dgm:pt>
    <dgm:pt modelId="{5C08150C-7E1A-4ED6-9D82-FA7D965B56FA}" type="pres">
      <dgm:prSet presAssocID="{6B316E2F-A473-4524-B9E1-8967E284891B}" presName="imagNode" presStyleLbl="fgImgPlac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0989167E-059C-4D4E-8CF0-762978A9475D}" type="pres">
      <dgm:prSet presAssocID="{CC925326-7469-4786-97BD-9045C996D5B8}" presName="sibTrans" presStyleLbl="sibTrans2D1" presStyleIdx="0" presStyleCnt="0"/>
      <dgm:spPr/>
    </dgm:pt>
    <dgm:pt modelId="{63AB52F4-88FA-4521-9D2C-C2B64A855E77}" type="pres">
      <dgm:prSet presAssocID="{C588EDB3-B769-416B-BA10-4DA49F18F6D8}" presName="compNode" presStyleCnt="0"/>
      <dgm:spPr/>
    </dgm:pt>
    <dgm:pt modelId="{17B30600-6227-4D21-A63A-300201F3840E}" type="pres">
      <dgm:prSet presAssocID="{C588EDB3-B769-416B-BA10-4DA49F18F6D8}" presName="bkgdShape" presStyleLbl="node1" presStyleIdx="2" presStyleCnt="5" custLinFactNeighborX="0" custLinFactNeighborY="-419"/>
      <dgm:spPr/>
    </dgm:pt>
    <dgm:pt modelId="{CEC68645-5BB1-41D1-9A1B-27637332C4EE}" type="pres">
      <dgm:prSet presAssocID="{C588EDB3-B769-416B-BA10-4DA49F18F6D8}" presName="nodeTx" presStyleLbl="node1" presStyleIdx="2" presStyleCnt="5">
        <dgm:presLayoutVars>
          <dgm:bulletEnabled val="1"/>
        </dgm:presLayoutVars>
      </dgm:prSet>
      <dgm:spPr/>
    </dgm:pt>
    <dgm:pt modelId="{3F5213F2-FFA0-41A2-8DC9-F69A0657E21A}" type="pres">
      <dgm:prSet presAssocID="{C588EDB3-B769-416B-BA10-4DA49F18F6D8}" presName="invisiNode" presStyleLbl="node1" presStyleIdx="2" presStyleCnt="5"/>
      <dgm:spPr/>
    </dgm:pt>
    <dgm:pt modelId="{219EFE6D-8EFF-4008-90AF-6B581BCC7595}" type="pres">
      <dgm:prSet presAssocID="{C588EDB3-B769-416B-BA10-4DA49F18F6D8}" presName="imagNode" presStyleLbl="fgImgPlac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260FF1F-D1B0-4DC3-9376-36131D94CB5D}" type="pres">
      <dgm:prSet presAssocID="{9EDFDB56-5658-4E7E-8457-B56E1CA2C1E8}" presName="sibTrans" presStyleLbl="sibTrans2D1" presStyleIdx="0" presStyleCnt="0"/>
      <dgm:spPr/>
    </dgm:pt>
    <dgm:pt modelId="{926CF994-1D46-4591-809D-E8246C32EC61}" type="pres">
      <dgm:prSet presAssocID="{D98DFFD5-4451-438C-9E32-9954C9B522B0}" presName="compNode" presStyleCnt="0"/>
      <dgm:spPr/>
    </dgm:pt>
    <dgm:pt modelId="{59DBC4AA-A0FD-4CB1-9279-A8A37CB0F70F}" type="pres">
      <dgm:prSet presAssocID="{D98DFFD5-4451-438C-9E32-9954C9B522B0}" presName="bkgdShape" presStyleLbl="node1" presStyleIdx="3" presStyleCnt="5"/>
      <dgm:spPr/>
    </dgm:pt>
    <dgm:pt modelId="{F4518644-96FB-4D1C-80F5-4F4BF6A0C80F}" type="pres">
      <dgm:prSet presAssocID="{D98DFFD5-4451-438C-9E32-9954C9B522B0}" presName="nodeTx" presStyleLbl="node1" presStyleIdx="3" presStyleCnt="5">
        <dgm:presLayoutVars>
          <dgm:bulletEnabled val="1"/>
        </dgm:presLayoutVars>
      </dgm:prSet>
      <dgm:spPr/>
    </dgm:pt>
    <dgm:pt modelId="{E585DB90-CF9F-4421-BB94-AB9417817EBD}" type="pres">
      <dgm:prSet presAssocID="{D98DFFD5-4451-438C-9E32-9954C9B522B0}" presName="invisiNode" presStyleLbl="node1" presStyleIdx="3" presStyleCnt="5"/>
      <dgm:spPr/>
    </dgm:pt>
    <dgm:pt modelId="{3F589E98-A2AE-43A2-A7E1-954308F94474}" type="pres">
      <dgm:prSet presAssocID="{D98DFFD5-4451-438C-9E32-9954C9B522B0}" presName="imagNode" presStyleLbl="fgImgPlac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D1C83E3-B5C0-4D16-B338-CB373363EA68}" type="pres">
      <dgm:prSet presAssocID="{9B24296D-1C69-4942-AFFC-4F93EFA56DBD}" presName="sibTrans" presStyleLbl="sibTrans2D1" presStyleIdx="0" presStyleCnt="0"/>
      <dgm:spPr/>
    </dgm:pt>
    <dgm:pt modelId="{85AFD82C-4CDE-4E56-9D95-18D2FD252615}" type="pres">
      <dgm:prSet presAssocID="{77C5C70D-2CFD-4CF8-A8BE-FB0B459AD39C}" presName="compNode" presStyleCnt="0"/>
      <dgm:spPr/>
    </dgm:pt>
    <dgm:pt modelId="{D8090D59-E52A-4F87-AC9E-4A19199A813C}" type="pres">
      <dgm:prSet presAssocID="{77C5C70D-2CFD-4CF8-A8BE-FB0B459AD39C}" presName="bkgdShape" presStyleLbl="node1" presStyleIdx="4" presStyleCnt="5"/>
      <dgm:spPr/>
    </dgm:pt>
    <dgm:pt modelId="{F5C490F3-60B1-43DB-8C19-6A9CCBC9E1A4}" type="pres">
      <dgm:prSet presAssocID="{77C5C70D-2CFD-4CF8-A8BE-FB0B459AD39C}" presName="nodeTx" presStyleLbl="node1" presStyleIdx="4" presStyleCnt="5">
        <dgm:presLayoutVars>
          <dgm:bulletEnabled val="1"/>
        </dgm:presLayoutVars>
      </dgm:prSet>
      <dgm:spPr/>
    </dgm:pt>
    <dgm:pt modelId="{3379A31D-6DFB-4303-9309-F4B575694D62}" type="pres">
      <dgm:prSet presAssocID="{77C5C70D-2CFD-4CF8-A8BE-FB0B459AD39C}" presName="invisiNode" presStyleLbl="node1" presStyleIdx="4" presStyleCnt="5"/>
      <dgm:spPr/>
    </dgm:pt>
    <dgm:pt modelId="{91028EF6-DCEB-4F94-B711-68CC456A378E}" type="pres">
      <dgm:prSet presAssocID="{77C5C70D-2CFD-4CF8-A8BE-FB0B459AD39C}" presName="imagNode" presStyleLbl="fgImgPlac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J"/>
        </a:ext>
      </dgm:extLst>
    </dgm:pt>
  </dgm:ptLst>
  <dgm:cxnLst>
    <dgm:cxn modelId="{D01DE806-93CB-4F45-A429-72E751C7AE37}" type="presOf" srcId="{FD11A861-79C8-4286-8EA7-E435AB7224F2}" destId="{6FF1B7B9-5109-4F7B-B08F-901EB8786B15}" srcOrd="1" destOrd="1" presId="urn:microsoft.com/office/officeart/2005/8/layout/hList7"/>
    <dgm:cxn modelId="{3D932C0F-1C3F-45A6-AEDC-C3E482DD323F}" srcId="{6B316E2F-A473-4524-B9E1-8967E284891B}" destId="{E49D1B87-902B-4989-9D8F-4B4F0AD720CA}" srcOrd="0" destOrd="0" parTransId="{48451968-E722-4BCB-AE11-AF8533DC8181}" sibTransId="{ADF6932B-0357-45F7-93AC-9B2680B50A4E}"/>
    <dgm:cxn modelId="{D9C32D0F-1627-40BF-89FF-DD9EFFE4E5A3}" type="presOf" srcId="{09A6764D-B0A6-4428-9202-16278A6137F8}" destId="{CEC68645-5BB1-41D1-9A1B-27637332C4EE}" srcOrd="1" destOrd="1" presId="urn:microsoft.com/office/officeart/2005/8/layout/hList7"/>
    <dgm:cxn modelId="{B0DF8917-F3FB-446A-B8AA-1434EBDC7A8A}" type="presOf" srcId="{EA8BB4A2-70AE-4E96-8ED9-C524BB5EEB29}" destId="{6F260EA4-997D-43BF-B418-F2CA418EED18}" srcOrd="0" destOrd="0" presId="urn:microsoft.com/office/officeart/2005/8/layout/hList7"/>
    <dgm:cxn modelId="{DF54A119-73A4-4B69-9349-CC3C02E730F6}" type="presOf" srcId="{77C5C70D-2CFD-4CF8-A8BE-FB0B459AD39C}" destId="{D8090D59-E52A-4F87-AC9E-4A19199A813C}" srcOrd="0" destOrd="0" presId="urn:microsoft.com/office/officeart/2005/8/layout/hList7"/>
    <dgm:cxn modelId="{FD0F1B1D-7790-451C-BD97-82471E19E628}" srcId="{EA8BB4A2-70AE-4E96-8ED9-C524BB5EEB29}" destId="{FD11A861-79C8-4286-8EA7-E435AB7224F2}" srcOrd="0" destOrd="0" parTransId="{DE3E9FCE-2633-4F23-BAA9-81A1B9B73CB8}" sibTransId="{F968B785-659B-43F7-99FF-DF520935B427}"/>
    <dgm:cxn modelId="{36E5D41D-38BE-47D3-BBBF-DEACA6EF180A}" type="presOf" srcId="{D98DFFD5-4451-438C-9E32-9954C9B522B0}" destId="{F4518644-96FB-4D1C-80F5-4F4BF6A0C80F}" srcOrd="1" destOrd="0" presId="urn:microsoft.com/office/officeart/2005/8/layout/hList7"/>
    <dgm:cxn modelId="{47E4DF31-4C99-4749-A1FB-9C72CC4138E4}" type="presOf" srcId="{EA8BB4A2-70AE-4E96-8ED9-C524BB5EEB29}" destId="{6FF1B7B9-5109-4F7B-B08F-901EB8786B15}" srcOrd="1" destOrd="0" presId="urn:microsoft.com/office/officeart/2005/8/layout/hList7"/>
    <dgm:cxn modelId="{79FC0039-494D-46F6-9E4F-AF4C926A420E}" type="presOf" srcId="{4948FE71-C97F-4199-9C3C-10A66DAA5294}" destId="{59DBC4AA-A0FD-4CB1-9279-A8A37CB0F70F}" srcOrd="0" destOrd="1" presId="urn:microsoft.com/office/officeart/2005/8/layout/hList7"/>
    <dgm:cxn modelId="{F151D043-24BD-4DEF-BB8E-35C0BB35062C}" type="presOf" srcId="{09A6764D-B0A6-4428-9202-16278A6137F8}" destId="{17B30600-6227-4D21-A63A-300201F3840E}" srcOrd="0" destOrd="1" presId="urn:microsoft.com/office/officeart/2005/8/layout/hList7"/>
    <dgm:cxn modelId="{F49ADC43-A0CA-430D-867F-27D6B97386EA}" type="presOf" srcId="{77C5C70D-2CFD-4CF8-A8BE-FB0B459AD39C}" destId="{F5C490F3-60B1-43DB-8C19-6A9CCBC9E1A4}" srcOrd="1" destOrd="0" presId="urn:microsoft.com/office/officeart/2005/8/layout/hList7"/>
    <dgm:cxn modelId="{76369146-A211-46E5-83CB-D6BF9DCE5039}" type="presOf" srcId="{6B316E2F-A473-4524-B9E1-8967E284891B}" destId="{B22F4712-130C-452D-BD09-50EF11E32903}" srcOrd="1" destOrd="0" presId="urn:microsoft.com/office/officeart/2005/8/layout/hList7"/>
    <dgm:cxn modelId="{7E52B167-6CCC-4398-82A1-3CB210E67568}" type="presOf" srcId="{6B316E2F-A473-4524-B9E1-8967E284891B}" destId="{8959A165-6BA3-4E87-BF86-9D3D53CAFDBE}" srcOrd="0" destOrd="0" presId="urn:microsoft.com/office/officeart/2005/8/layout/hList7"/>
    <dgm:cxn modelId="{76716350-5133-44B5-89E2-B0677B165F52}" srcId="{099AFB19-1C70-40AA-A79D-8FCC1A8E5DE5}" destId="{77C5C70D-2CFD-4CF8-A8BE-FB0B459AD39C}" srcOrd="4" destOrd="0" parTransId="{33EE4182-3CA2-417F-A77C-680A35E594A3}" sibTransId="{5008FD06-7489-4C74-8933-DB2BF082B095}"/>
    <dgm:cxn modelId="{B0FBCE70-AE9B-48FF-89CC-21B8CB13C295}" type="presOf" srcId="{59476B9F-F0BC-4943-B3AD-93C058ADE9D1}" destId="{115F913B-B29E-4CCD-AEED-F6E0D8CABC38}" srcOrd="0" destOrd="0" presId="urn:microsoft.com/office/officeart/2005/8/layout/hList7"/>
    <dgm:cxn modelId="{BBA83174-ACF0-46E4-92B4-9702816B7419}" srcId="{099AFB19-1C70-40AA-A79D-8FCC1A8E5DE5}" destId="{6B316E2F-A473-4524-B9E1-8967E284891B}" srcOrd="1" destOrd="0" parTransId="{542C4C56-49A2-44DD-8E8B-B82CF1FA400C}" sibTransId="{CC925326-7469-4786-97BD-9045C996D5B8}"/>
    <dgm:cxn modelId="{10F70D76-456B-426F-9850-3B03F47FE72E}" type="presOf" srcId="{FD11A861-79C8-4286-8EA7-E435AB7224F2}" destId="{6F260EA4-997D-43BF-B418-F2CA418EED18}" srcOrd="0" destOrd="1" presId="urn:microsoft.com/office/officeart/2005/8/layout/hList7"/>
    <dgm:cxn modelId="{A7527677-9AFB-4310-9C93-A843D437A52A}" type="presOf" srcId="{E49D1B87-902B-4989-9D8F-4B4F0AD720CA}" destId="{B22F4712-130C-452D-BD09-50EF11E32903}" srcOrd="1" destOrd="1" presId="urn:microsoft.com/office/officeart/2005/8/layout/hList7"/>
    <dgm:cxn modelId="{925DBF59-773C-4F7D-BEB0-15252A2B8D44}" type="presOf" srcId="{9EDFDB56-5658-4E7E-8457-B56E1CA2C1E8}" destId="{4260FF1F-D1B0-4DC3-9376-36131D94CB5D}" srcOrd="0" destOrd="0" presId="urn:microsoft.com/office/officeart/2005/8/layout/hList7"/>
    <dgm:cxn modelId="{220D1B5A-1DD7-4133-8522-3372139462C4}" srcId="{77C5C70D-2CFD-4CF8-A8BE-FB0B459AD39C}" destId="{53CEA597-E8EF-48E3-B590-C1DDF3133BAD}" srcOrd="0" destOrd="0" parTransId="{C0624BB9-1FD5-43D9-9F18-A6678876A8A5}" sibTransId="{D1D728ED-EC0D-4E94-B0FD-F9932ED05383}"/>
    <dgm:cxn modelId="{C0861985-E580-4F21-929E-250890D498F0}" srcId="{099AFB19-1C70-40AA-A79D-8FCC1A8E5DE5}" destId="{C588EDB3-B769-416B-BA10-4DA49F18F6D8}" srcOrd="2" destOrd="0" parTransId="{1D1E2DDF-257D-43CF-954E-1DA0749C98AB}" sibTransId="{9EDFDB56-5658-4E7E-8457-B56E1CA2C1E8}"/>
    <dgm:cxn modelId="{15B635A7-4F7F-4D67-830F-16D5B9564709}" type="presOf" srcId="{CC925326-7469-4786-97BD-9045C996D5B8}" destId="{0989167E-059C-4D4E-8CF0-762978A9475D}" srcOrd="0" destOrd="0" presId="urn:microsoft.com/office/officeart/2005/8/layout/hList7"/>
    <dgm:cxn modelId="{9F111FA8-16FC-450F-8EFB-81DED45F9CEB}" type="presOf" srcId="{C588EDB3-B769-416B-BA10-4DA49F18F6D8}" destId="{CEC68645-5BB1-41D1-9A1B-27637332C4EE}" srcOrd="1" destOrd="0" presId="urn:microsoft.com/office/officeart/2005/8/layout/hList7"/>
    <dgm:cxn modelId="{94568FB1-9978-43CA-B902-DC6631670AC1}" type="presOf" srcId="{4948FE71-C97F-4199-9C3C-10A66DAA5294}" destId="{F4518644-96FB-4D1C-80F5-4F4BF6A0C80F}" srcOrd="1" destOrd="1" presId="urn:microsoft.com/office/officeart/2005/8/layout/hList7"/>
    <dgm:cxn modelId="{547B17B4-8C84-4C56-A608-3D03E08D0241}" type="presOf" srcId="{53CEA597-E8EF-48E3-B590-C1DDF3133BAD}" destId="{F5C490F3-60B1-43DB-8C19-6A9CCBC9E1A4}" srcOrd="1" destOrd="1" presId="urn:microsoft.com/office/officeart/2005/8/layout/hList7"/>
    <dgm:cxn modelId="{7DDE0FB5-0979-4FE2-A9F8-096C9AAAF70E}" type="presOf" srcId="{E49D1B87-902B-4989-9D8F-4B4F0AD720CA}" destId="{8959A165-6BA3-4E87-BF86-9D3D53CAFDBE}" srcOrd="0" destOrd="1" presId="urn:microsoft.com/office/officeart/2005/8/layout/hList7"/>
    <dgm:cxn modelId="{27B526B7-7EC1-4504-BC83-E6ABA4EF645B}" type="presOf" srcId="{099AFB19-1C70-40AA-A79D-8FCC1A8E5DE5}" destId="{5E18224A-53F5-435B-A7BB-9E1ACE198986}" srcOrd="0" destOrd="0" presId="urn:microsoft.com/office/officeart/2005/8/layout/hList7"/>
    <dgm:cxn modelId="{FDD3A2B9-DD31-4D37-966E-ACBAA0268805}" srcId="{C588EDB3-B769-416B-BA10-4DA49F18F6D8}" destId="{09A6764D-B0A6-4428-9202-16278A6137F8}" srcOrd="0" destOrd="0" parTransId="{50ACF4CE-99F9-4D76-A05E-619DDAACD812}" sibTransId="{E2F23833-382E-409D-873C-7983CD94A036}"/>
    <dgm:cxn modelId="{46E72ABB-1187-4402-A8EB-F2C124064EDA}" type="presOf" srcId="{53CEA597-E8EF-48E3-B590-C1DDF3133BAD}" destId="{D8090D59-E52A-4F87-AC9E-4A19199A813C}" srcOrd="0" destOrd="1" presId="urn:microsoft.com/office/officeart/2005/8/layout/hList7"/>
    <dgm:cxn modelId="{A11E7FBC-B927-4916-8EFC-2BF1655DCC75}" srcId="{099AFB19-1C70-40AA-A79D-8FCC1A8E5DE5}" destId="{D98DFFD5-4451-438C-9E32-9954C9B522B0}" srcOrd="3" destOrd="0" parTransId="{110A7770-8BF2-472E-A126-EEDAEEA4CCF1}" sibTransId="{9B24296D-1C69-4942-AFFC-4F93EFA56DBD}"/>
    <dgm:cxn modelId="{3F5CD4CD-8342-4534-A909-54D22CED1C16}" type="presOf" srcId="{D98DFFD5-4451-438C-9E32-9954C9B522B0}" destId="{59DBC4AA-A0FD-4CB1-9279-A8A37CB0F70F}" srcOrd="0" destOrd="0" presId="urn:microsoft.com/office/officeart/2005/8/layout/hList7"/>
    <dgm:cxn modelId="{8DE949D3-C351-4988-8E0B-E3D70CB1B55B}" srcId="{099AFB19-1C70-40AA-A79D-8FCC1A8E5DE5}" destId="{EA8BB4A2-70AE-4E96-8ED9-C524BB5EEB29}" srcOrd="0" destOrd="0" parTransId="{806DEE0B-21F4-4060-AD94-AE3B42308DFD}" sibTransId="{59476B9F-F0BC-4943-B3AD-93C058ADE9D1}"/>
    <dgm:cxn modelId="{6C9985DB-F0E1-4854-B50F-C109F132E1ED}" srcId="{D98DFFD5-4451-438C-9E32-9954C9B522B0}" destId="{4948FE71-C97F-4199-9C3C-10A66DAA5294}" srcOrd="0" destOrd="0" parTransId="{3EA2B734-DA3B-413D-8000-6469531FB187}" sibTransId="{B439D1DF-044D-41B4-9FB5-F51DBE97B639}"/>
    <dgm:cxn modelId="{D492BFDE-08AC-4464-96B0-2A4FA451FF22}" type="presOf" srcId="{C588EDB3-B769-416B-BA10-4DA49F18F6D8}" destId="{17B30600-6227-4D21-A63A-300201F3840E}" srcOrd="0" destOrd="0" presId="urn:microsoft.com/office/officeart/2005/8/layout/hList7"/>
    <dgm:cxn modelId="{827351E2-CF28-47AA-B777-DB0B80927073}" type="presOf" srcId="{9B24296D-1C69-4942-AFFC-4F93EFA56DBD}" destId="{0D1C83E3-B5C0-4D16-B338-CB373363EA68}" srcOrd="0" destOrd="0" presId="urn:microsoft.com/office/officeart/2005/8/layout/hList7"/>
    <dgm:cxn modelId="{13DCE85E-0B91-4EBC-85F1-44C0F266D0E3}" type="presParOf" srcId="{5E18224A-53F5-435B-A7BB-9E1ACE198986}" destId="{17840B10-EED2-41AD-9EB2-F2C99513F97A}" srcOrd="0" destOrd="0" presId="urn:microsoft.com/office/officeart/2005/8/layout/hList7"/>
    <dgm:cxn modelId="{0B037CE5-AF7B-4CC5-902E-2901700E75A8}" type="presParOf" srcId="{5E18224A-53F5-435B-A7BB-9E1ACE198986}" destId="{FF624A86-49AB-4D13-919C-8492FCD3BA43}" srcOrd="1" destOrd="0" presId="urn:microsoft.com/office/officeart/2005/8/layout/hList7"/>
    <dgm:cxn modelId="{E8203307-80CF-4809-A0BC-B09DFC6F2DDF}" type="presParOf" srcId="{FF624A86-49AB-4D13-919C-8492FCD3BA43}" destId="{5B965B4F-B194-4369-BA89-AC5AECD90588}" srcOrd="0" destOrd="0" presId="urn:microsoft.com/office/officeart/2005/8/layout/hList7"/>
    <dgm:cxn modelId="{83ACBAA0-2521-497D-BC6E-B1FAEBEB77A7}" type="presParOf" srcId="{5B965B4F-B194-4369-BA89-AC5AECD90588}" destId="{6F260EA4-997D-43BF-B418-F2CA418EED18}" srcOrd="0" destOrd="0" presId="urn:microsoft.com/office/officeart/2005/8/layout/hList7"/>
    <dgm:cxn modelId="{C1FE49A5-C341-45F5-8BB1-5A1E3A796013}" type="presParOf" srcId="{5B965B4F-B194-4369-BA89-AC5AECD90588}" destId="{6FF1B7B9-5109-4F7B-B08F-901EB8786B15}" srcOrd="1" destOrd="0" presId="urn:microsoft.com/office/officeart/2005/8/layout/hList7"/>
    <dgm:cxn modelId="{D0FD4179-437F-43A5-A1CA-39CF4EDC8F3E}" type="presParOf" srcId="{5B965B4F-B194-4369-BA89-AC5AECD90588}" destId="{86CA3624-8940-4A93-AFDA-69D22E36BCB0}" srcOrd="2" destOrd="0" presId="urn:microsoft.com/office/officeart/2005/8/layout/hList7"/>
    <dgm:cxn modelId="{CF2CFA18-1E26-41B7-BDD4-9E62CA9E8AAB}" type="presParOf" srcId="{5B965B4F-B194-4369-BA89-AC5AECD90588}" destId="{66305D90-7E09-4874-9770-03362F9D2EE5}" srcOrd="3" destOrd="0" presId="urn:microsoft.com/office/officeart/2005/8/layout/hList7"/>
    <dgm:cxn modelId="{8EC8E9DD-6DAF-4666-A8CF-29A2767E5DF8}" type="presParOf" srcId="{FF624A86-49AB-4D13-919C-8492FCD3BA43}" destId="{115F913B-B29E-4CCD-AEED-F6E0D8CABC38}" srcOrd="1" destOrd="0" presId="urn:microsoft.com/office/officeart/2005/8/layout/hList7"/>
    <dgm:cxn modelId="{0A8740DE-9823-439D-A412-8E09601B029E}" type="presParOf" srcId="{FF624A86-49AB-4D13-919C-8492FCD3BA43}" destId="{5E109DD9-EE20-42EE-8097-4C68E4082581}" srcOrd="2" destOrd="0" presId="urn:microsoft.com/office/officeart/2005/8/layout/hList7"/>
    <dgm:cxn modelId="{D2AB5877-6CC4-4639-B0C2-CEE845C0B743}" type="presParOf" srcId="{5E109DD9-EE20-42EE-8097-4C68E4082581}" destId="{8959A165-6BA3-4E87-BF86-9D3D53CAFDBE}" srcOrd="0" destOrd="0" presId="urn:microsoft.com/office/officeart/2005/8/layout/hList7"/>
    <dgm:cxn modelId="{BB48CE34-9FE5-4F57-8D48-0BCA6C731B15}" type="presParOf" srcId="{5E109DD9-EE20-42EE-8097-4C68E4082581}" destId="{B22F4712-130C-452D-BD09-50EF11E32903}" srcOrd="1" destOrd="0" presId="urn:microsoft.com/office/officeart/2005/8/layout/hList7"/>
    <dgm:cxn modelId="{DDE1D3D2-1170-4BC3-B555-1BF57213902D}" type="presParOf" srcId="{5E109DD9-EE20-42EE-8097-4C68E4082581}" destId="{462EF8D4-627D-4D5A-A1AE-987716729B52}" srcOrd="2" destOrd="0" presId="urn:microsoft.com/office/officeart/2005/8/layout/hList7"/>
    <dgm:cxn modelId="{AF6C2116-91ED-47A5-B38F-4AE6D79A21C7}" type="presParOf" srcId="{5E109DD9-EE20-42EE-8097-4C68E4082581}" destId="{5C08150C-7E1A-4ED6-9D82-FA7D965B56FA}" srcOrd="3" destOrd="0" presId="urn:microsoft.com/office/officeart/2005/8/layout/hList7"/>
    <dgm:cxn modelId="{48213966-3542-4C4E-B6D4-5D822A27ABA4}" type="presParOf" srcId="{FF624A86-49AB-4D13-919C-8492FCD3BA43}" destId="{0989167E-059C-4D4E-8CF0-762978A9475D}" srcOrd="3" destOrd="0" presId="urn:microsoft.com/office/officeart/2005/8/layout/hList7"/>
    <dgm:cxn modelId="{C34365E7-DCA6-4013-B0A3-37F88397AF17}" type="presParOf" srcId="{FF624A86-49AB-4D13-919C-8492FCD3BA43}" destId="{63AB52F4-88FA-4521-9D2C-C2B64A855E77}" srcOrd="4" destOrd="0" presId="urn:microsoft.com/office/officeart/2005/8/layout/hList7"/>
    <dgm:cxn modelId="{20E921F7-486B-476C-93A4-4F7073FE80FF}" type="presParOf" srcId="{63AB52F4-88FA-4521-9D2C-C2B64A855E77}" destId="{17B30600-6227-4D21-A63A-300201F3840E}" srcOrd="0" destOrd="0" presId="urn:microsoft.com/office/officeart/2005/8/layout/hList7"/>
    <dgm:cxn modelId="{C07770B9-FAF1-4C34-BC40-061C3D2FAED4}" type="presParOf" srcId="{63AB52F4-88FA-4521-9D2C-C2B64A855E77}" destId="{CEC68645-5BB1-41D1-9A1B-27637332C4EE}" srcOrd="1" destOrd="0" presId="urn:microsoft.com/office/officeart/2005/8/layout/hList7"/>
    <dgm:cxn modelId="{EB9FC6C6-0C2F-431F-BAC6-0422815A9FDA}" type="presParOf" srcId="{63AB52F4-88FA-4521-9D2C-C2B64A855E77}" destId="{3F5213F2-FFA0-41A2-8DC9-F69A0657E21A}" srcOrd="2" destOrd="0" presId="urn:microsoft.com/office/officeart/2005/8/layout/hList7"/>
    <dgm:cxn modelId="{3AEE5160-6D03-4CD9-B37A-2499D9F3CC0E}" type="presParOf" srcId="{63AB52F4-88FA-4521-9D2C-C2B64A855E77}" destId="{219EFE6D-8EFF-4008-90AF-6B581BCC7595}" srcOrd="3" destOrd="0" presId="urn:microsoft.com/office/officeart/2005/8/layout/hList7"/>
    <dgm:cxn modelId="{1FD05C20-B357-464D-B758-4AA84A2C520A}" type="presParOf" srcId="{FF624A86-49AB-4D13-919C-8492FCD3BA43}" destId="{4260FF1F-D1B0-4DC3-9376-36131D94CB5D}" srcOrd="5" destOrd="0" presId="urn:microsoft.com/office/officeart/2005/8/layout/hList7"/>
    <dgm:cxn modelId="{01F5582C-D978-4123-A1C3-7BA0E96AF72A}" type="presParOf" srcId="{FF624A86-49AB-4D13-919C-8492FCD3BA43}" destId="{926CF994-1D46-4591-809D-E8246C32EC61}" srcOrd="6" destOrd="0" presId="urn:microsoft.com/office/officeart/2005/8/layout/hList7"/>
    <dgm:cxn modelId="{61F58073-DBF8-435E-9608-632522467E71}" type="presParOf" srcId="{926CF994-1D46-4591-809D-E8246C32EC61}" destId="{59DBC4AA-A0FD-4CB1-9279-A8A37CB0F70F}" srcOrd="0" destOrd="0" presId="urn:microsoft.com/office/officeart/2005/8/layout/hList7"/>
    <dgm:cxn modelId="{9AAF7EE9-C184-424B-8E2C-73A18FF0A96A}" type="presParOf" srcId="{926CF994-1D46-4591-809D-E8246C32EC61}" destId="{F4518644-96FB-4D1C-80F5-4F4BF6A0C80F}" srcOrd="1" destOrd="0" presId="urn:microsoft.com/office/officeart/2005/8/layout/hList7"/>
    <dgm:cxn modelId="{BF491481-0982-44C0-98A1-35EDFEC56ECD}" type="presParOf" srcId="{926CF994-1D46-4591-809D-E8246C32EC61}" destId="{E585DB90-CF9F-4421-BB94-AB9417817EBD}" srcOrd="2" destOrd="0" presId="urn:microsoft.com/office/officeart/2005/8/layout/hList7"/>
    <dgm:cxn modelId="{6BC49A45-5239-4D2E-AA40-9039DDE01DA0}" type="presParOf" srcId="{926CF994-1D46-4591-809D-E8246C32EC61}" destId="{3F589E98-A2AE-43A2-A7E1-954308F94474}" srcOrd="3" destOrd="0" presId="urn:microsoft.com/office/officeart/2005/8/layout/hList7"/>
    <dgm:cxn modelId="{B6C6F7C6-6E20-41C6-B5DF-03F0002A52C8}" type="presParOf" srcId="{FF624A86-49AB-4D13-919C-8492FCD3BA43}" destId="{0D1C83E3-B5C0-4D16-B338-CB373363EA68}" srcOrd="7" destOrd="0" presId="urn:microsoft.com/office/officeart/2005/8/layout/hList7"/>
    <dgm:cxn modelId="{CC1D3F90-3671-4E2D-9030-94930E09215C}" type="presParOf" srcId="{FF624A86-49AB-4D13-919C-8492FCD3BA43}" destId="{85AFD82C-4CDE-4E56-9D95-18D2FD252615}" srcOrd="8" destOrd="0" presId="urn:microsoft.com/office/officeart/2005/8/layout/hList7"/>
    <dgm:cxn modelId="{5019996F-3EC9-4262-AAB8-78F9269602C9}" type="presParOf" srcId="{85AFD82C-4CDE-4E56-9D95-18D2FD252615}" destId="{D8090D59-E52A-4F87-AC9E-4A19199A813C}" srcOrd="0" destOrd="0" presId="urn:microsoft.com/office/officeart/2005/8/layout/hList7"/>
    <dgm:cxn modelId="{816CC33D-4681-4D50-A96B-1592264B625A}" type="presParOf" srcId="{85AFD82C-4CDE-4E56-9D95-18D2FD252615}" destId="{F5C490F3-60B1-43DB-8C19-6A9CCBC9E1A4}" srcOrd="1" destOrd="0" presId="urn:microsoft.com/office/officeart/2005/8/layout/hList7"/>
    <dgm:cxn modelId="{AB5A8501-22C0-4129-B209-EDF59704DE63}" type="presParOf" srcId="{85AFD82C-4CDE-4E56-9D95-18D2FD252615}" destId="{3379A31D-6DFB-4303-9309-F4B575694D62}" srcOrd="2" destOrd="0" presId="urn:microsoft.com/office/officeart/2005/8/layout/hList7"/>
    <dgm:cxn modelId="{A89C74E8-FB86-4168-8733-5C24E59DDA39}" type="presParOf" srcId="{85AFD82C-4CDE-4E56-9D95-18D2FD252615}" destId="{91028EF6-DCEB-4F94-B711-68CC456A378E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C2E2F8-DF9A-4EFF-B89F-9A433D99953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2E7660-BF96-4859-88D8-A4EAA26881E4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User Class</a:t>
          </a:r>
          <a:endParaRPr lang="en-US" sz="1200" b="1">
            <a:solidFill>
              <a:schemeClr val="tx1"/>
            </a:solidFill>
          </a:endParaRPr>
        </a:p>
      </dgm:t>
    </dgm:pt>
    <dgm:pt modelId="{5D884535-81DA-4843-B73D-09851E42C63D}" type="parTrans" cxnId="{5815C261-5C69-4085-B4E9-3B016809C274}">
      <dgm:prSet/>
      <dgm:spPr/>
      <dgm:t>
        <a:bodyPr/>
        <a:lstStyle/>
        <a:p>
          <a:endParaRPr lang="en-US"/>
        </a:p>
      </dgm:t>
    </dgm:pt>
    <dgm:pt modelId="{BF554565-88A9-42DA-BF32-75E0FD0947D2}" type="sibTrans" cxnId="{5815C261-5C69-4085-B4E9-3B016809C274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24B146D7-7CCF-4ADD-A44B-FFB9F49A013B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Attributes:</a:t>
          </a:r>
          <a:endParaRPr lang="en-US" sz="1200" b="1">
            <a:solidFill>
              <a:schemeClr val="tx1"/>
            </a:solidFill>
          </a:endParaRPr>
        </a:p>
      </dgm:t>
    </dgm:pt>
    <dgm:pt modelId="{DECA6112-48C6-4401-B940-EE7D965A93CC}" type="parTrans" cxnId="{C546E71A-8036-471B-B15B-F575E73CF94A}">
      <dgm:prSet/>
      <dgm:spPr/>
      <dgm:t>
        <a:bodyPr/>
        <a:lstStyle/>
        <a:p>
          <a:endParaRPr lang="en-US"/>
        </a:p>
      </dgm:t>
    </dgm:pt>
    <dgm:pt modelId="{40DEDC4A-485F-4B31-926F-5F8017D10330}" type="sibTrans" cxnId="{C546E71A-8036-471B-B15B-F575E73CF94A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02BF1004-B8D2-4641-861A-5A6A72B87690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username</a:t>
          </a:r>
          <a:endParaRPr lang="en-US" sz="1200" b="1">
            <a:solidFill>
              <a:schemeClr val="tx1"/>
            </a:solidFill>
          </a:endParaRPr>
        </a:p>
      </dgm:t>
    </dgm:pt>
    <dgm:pt modelId="{528594F4-6A4A-412B-8D8B-1819DF03B43F}" type="parTrans" cxnId="{542628FA-0E16-4339-B358-0E727ED29869}">
      <dgm:prSet/>
      <dgm:spPr/>
      <dgm:t>
        <a:bodyPr/>
        <a:lstStyle/>
        <a:p>
          <a:endParaRPr lang="en-US" sz="1000"/>
        </a:p>
      </dgm:t>
    </dgm:pt>
    <dgm:pt modelId="{866A98CB-56C7-4AAE-929C-51361076BC8C}" type="sibTrans" cxnId="{542628FA-0E16-4339-B358-0E727ED29869}">
      <dgm:prSet/>
      <dgm:spPr/>
      <dgm:t>
        <a:bodyPr/>
        <a:lstStyle/>
        <a:p>
          <a:endParaRPr lang="en-US"/>
        </a:p>
      </dgm:t>
    </dgm:pt>
    <dgm:pt modelId="{EAE36BD0-C151-4A33-B8AD-59E540E8D1E3}">
      <dgm:prSet custT="1"/>
      <dgm:spPr/>
      <dgm:t>
        <a:bodyPr/>
        <a:lstStyle/>
        <a:p>
          <a:r>
            <a:rPr lang="en-US" sz="1200" b="1" i="0" baseline="0" dirty="0">
              <a:solidFill>
                <a:schemeClr val="tx1"/>
              </a:solidFill>
            </a:rPr>
            <a:t>Password</a:t>
          </a:r>
          <a:endParaRPr lang="en-US" sz="1200" b="1" dirty="0">
            <a:solidFill>
              <a:schemeClr val="tx1"/>
            </a:solidFill>
          </a:endParaRPr>
        </a:p>
      </dgm:t>
    </dgm:pt>
    <dgm:pt modelId="{60729BD5-C971-4FD5-97C8-FA9EDC121A63}" type="parTrans" cxnId="{6BFD7AC7-293A-4F21-ADF8-475A101D6F30}">
      <dgm:prSet/>
      <dgm:spPr/>
      <dgm:t>
        <a:bodyPr/>
        <a:lstStyle/>
        <a:p>
          <a:endParaRPr lang="en-US" sz="1000"/>
        </a:p>
      </dgm:t>
    </dgm:pt>
    <dgm:pt modelId="{F7A133A9-9C95-4B86-8723-1F18B4CB42C9}" type="sibTrans" cxnId="{6BFD7AC7-293A-4F21-ADF8-475A101D6F30}">
      <dgm:prSet/>
      <dgm:spPr/>
      <dgm:t>
        <a:bodyPr/>
        <a:lstStyle/>
        <a:p>
          <a:endParaRPr lang="en-US"/>
        </a:p>
      </dgm:t>
    </dgm:pt>
    <dgm:pt modelId="{3FF8B13E-283D-4220-A19B-B22A50DED042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Methods:</a:t>
          </a:r>
          <a:endParaRPr lang="en-US" sz="1200" b="1">
            <a:solidFill>
              <a:schemeClr val="tx1"/>
            </a:solidFill>
          </a:endParaRPr>
        </a:p>
      </dgm:t>
    </dgm:pt>
    <dgm:pt modelId="{1CA3C1EF-48A3-4874-9EA5-A152DA7E2C59}" type="parTrans" cxnId="{9219DB3C-646E-4B96-A657-87978217922C}">
      <dgm:prSet/>
      <dgm:spPr/>
      <dgm:t>
        <a:bodyPr/>
        <a:lstStyle/>
        <a:p>
          <a:endParaRPr lang="en-US"/>
        </a:p>
      </dgm:t>
    </dgm:pt>
    <dgm:pt modelId="{2160E5E7-CAE6-4CD3-9560-4E5C050DC6E7}" type="sibTrans" cxnId="{9219DB3C-646E-4B96-A657-87978217922C}">
      <dgm:prSet custT="1"/>
      <dgm:spPr>
        <a:ln>
          <a:solidFill>
            <a:schemeClr val="bg1"/>
          </a:solidFill>
        </a:ln>
      </dgm:spPr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33FA19F2-E292-4448-8879-6EFEBA9192DC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register()</a:t>
          </a:r>
          <a:endParaRPr lang="en-US" sz="1200" b="1">
            <a:solidFill>
              <a:schemeClr val="tx1"/>
            </a:solidFill>
          </a:endParaRPr>
        </a:p>
      </dgm:t>
    </dgm:pt>
    <dgm:pt modelId="{BE94BAC8-1A3E-4786-A0B0-7B37572EDE98}" type="parTrans" cxnId="{861ABAA4-F8A2-4B47-874C-2F189C0B1FBD}">
      <dgm:prSet/>
      <dgm:spPr/>
      <dgm:t>
        <a:bodyPr/>
        <a:lstStyle/>
        <a:p>
          <a:endParaRPr lang="en-US" sz="1000"/>
        </a:p>
      </dgm:t>
    </dgm:pt>
    <dgm:pt modelId="{0277EB06-DBEF-4971-9703-2D88AE8E20BC}" type="sibTrans" cxnId="{861ABAA4-F8A2-4B47-874C-2F189C0B1FBD}">
      <dgm:prSet/>
      <dgm:spPr/>
      <dgm:t>
        <a:bodyPr/>
        <a:lstStyle/>
        <a:p>
          <a:endParaRPr lang="en-US"/>
        </a:p>
      </dgm:t>
    </dgm:pt>
    <dgm:pt modelId="{154D25E8-DD1C-47BF-9779-398178C947C9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login()</a:t>
          </a:r>
          <a:endParaRPr lang="en-US" sz="1200" b="1">
            <a:solidFill>
              <a:schemeClr val="tx1"/>
            </a:solidFill>
          </a:endParaRPr>
        </a:p>
      </dgm:t>
    </dgm:pt>
    <dgm:pt modelId="{73964003-FB49-4736-9BFE-25A6A141A76F}" type="parTrans" cxnId="{FB130510-5A21-464D-A6C6-71DC30EF7228}">
      <dgm:prSet/>
      <dgm:spPr/>
      <dgm:t>
        <a:bodyPr/>
        <a:lstStyle/>
        <a:p>
          <a:endParaRPr lang="en-US" sz="1000"/>
        </a:p>
      </dgm:t>
    </dgm:pt>
    <dgm:pt modelId="{E6241ECF-E484-484F-B5CE-5E05AB31AB5A}" type="sibTrans" cxnId="{FB130510-5A21-464D-A6C6-71DC30EF7228}">
      <dgm:prSet/>
      <dgm:spPr/>
      <dgm:t>
        <a:bodyPr/>
        <a:lstStyle/>
        <a:p>
          <a:endParaRPr lang="en-US"/>
        </a:p>
      </dgm:t>
    </dgm:pt>
    <dgm:pt modelId="{1C9AEB07-46A6-4BCC-AA7D-105711C3BE22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logout()</a:t>
          </a:r>
          <a:endParaRPr lang="en-US" sz="1200" b="1">
            <a:solidFill>
              <a:schemeClr val="tx1"/>
            </a:solidFill>
          </a:endParaRPr>
        </a:p>
      </dgm:t>
    </dgm:pt>
    <dgm:pt modelId="{87AA1919-18E6-4A5F-A181-522E20575C04}" type="parTrans" cxnId="{462AC5BF-812A-4CA3-8A3F-16B59E560A0D}">
      <dgm:prSet/>
      <dgm:spPr/>
      <dgm:t>
        <a:bodyPr/>
        <a:lstStyle/>
        <a:p>
          <a:endParaRPr lang="en-US" sz="1000"/>
        </a:p>
      </dgm:t>
    </dgm:pt>
    <dgm:pt modelId="{03B2C9A4-AA61-408F-8F1C-80E8A8B22EE7}" type="sibTrans" cxnId="{462AC5BF-812A-4CA3-8A3F-16B59E560A0D}">
      <dgm:prSet/>
      <dgm:spPr/>
      <dgm:t>
        <a:bodyPr/>
        <a:lstStyle/>
        <a:p>
          <a:endParaRPr lang="en-US"/>
        </a:p>
      </dgm:t>
    </dgm:pt>
    <dgm:pt modelId="{AB704382-A0FE-4DAE-AF66-E3AE15D6A23A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Expense Class</a:t>
          </a:r>
          <a:endParaRPr lang="en-US" sz="1200" b="1">
            <a:solidFill>
              <a:schemeClr val="tx1"/>
            </a:solidFill>
          </a:endParaRPr>
        </a:p>
      </dgm:t>
    </dgm:pt>
    <dgm:pt modelId="{1B14DEF2-9F7D-4B44-9E92-9B59E9128230}" type="parTrans" cxnId="{FEF95CC7-23C1-490C-97B4-FD7EA150A1FF}">
      <dgm:prSet/>
      <dgm:spPr/>
      <dgm:t>
        <a:bodyPr/>
        <a:lstStyle/>
        <a:p>
          <a:endParaRPr lang="en-US"/>
        </a:p>
      </dgm:t>
    </dgm:pt>
    <dgm:pt modelId="{6996A051-232B-4AB7-B644-8454F7A0F618}" type="sibTrans" cxnId="{FEF95CC7-23C1-490C-97B4-FD7EA150A1FF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0DC44297-7A7E-4FA8-9413-6150F26798A6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Attributes:</a:t>
          </a:r>
          <a:endParaRPr lang="en-US" sz="1200" b="1">
            <a:solidFill>
              <a:schemeClr val="tx1"/>
            </a:solidFill>
          </a:endParaRPr>
        </a:p>
      </dgm:t>
    </dgm:pt>
    <dgm:pt modelId="{8B097883-4523-4CDD-9940-FD6C349E05A9}" type="parTrans" cxnId="{9DF60E3C-4D10-4A24-9F2B-3A4F624817D2}">
      <dgm:prSet/>
      <dgm:spPr/>
      <dgm:t>
        <a:bodyPr/>
        <a:lstStyle/>
        <a:p>
          <a:endParaRPr lang="en-US"/>
        </a:p>
      </dgm:t>
    </dgm:pt>
    <dgm:pt modelId="{1B6EFAA3-74CF-4AD1-A053-05013AF20CAF}" type="sibTrans" cxnId="{9DF60E3C-4D10-4A24-9F2B-3A4F624817D2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9A24E640-2792-4B42-AF7A-BB9D6471B203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amount</a:t>
          </a:r>
          <a:endParaRPr lang="en-US" sz="1200" b="1">
            <a:solidFill>
              <a:schemeClr val="tx1"/>
            </a:solidFill>
          </a:endParaRPr>
        </a:p>
      </dgm:t>
    </dgm:pt>
    <dgm:pt modelId="{30EB2A41-07A3-4410-A8DC-24ABB954E3B0}" type="parTrans" cxnId="{DAE246C0-5EA2-4FC6-B3AD-DF0C0A907AF4}">
      <dgm:prSet/>
      <dgm:spPr/>
      <dgm:t>
        <a:bodyPr/>
        <a:lstStyle/>
        <a:p>
          <a:endParaRPr lang="en-US" sz="1000"/>
        </a:p>
      </dgm:t>
    </dgm:pt>
    <dgm:pt modelId="{13E7D036-13C6-4142-B68B-C5AF043CFD2F}" type="sibTrans" cxnId="{DAE246C0-5EA2-4FC6-B3AD-DF0C0A907AF4}">
      <dgm:prSet/>
      <dgm:spPr/>
      <dgm:t>
        <a:bodyPr/>
        <a:lstStyle/>
        <a:p>
          <a:endParaRPr lang="en-US"/>
        </a:p>
      </dgm:t>
    </dgm:pt>
    <dgm:pt modelId="{5DE28BA4-C201-4C4E-86D6-C6F6B7C0583F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category</a:t>
          </a:r>
          <a:endParaRPr lang="en-US" sz="1200" b="1">
            <a:solidFill>
              <a:schemeClr val="tx1"/>
            </a:solidFill>
          </a:endParaRPr>
        </a:p>
      </dgm:t>
    </dgm:pt>
    <dgm:pt modelId="{68488A77-AA99-45AF-A168-5BC17FFEAB00}" type="parTrans" cxnId="{3E8D89B7-37B8-49E5-A2E0-049C13928198}">
      <dgm:prSet/>
      <dgm:spPr/>
      <dgm:t>
        <a:bodyPr/>
        <a:lstStyle/>
        <a:p>
          <a:endParaRPr lang="en-US" sz="1000"/>
        </a:p>
      </dgm:t>
    </dgm:pt>
    <dgm:pt modelId="{9153580D-EF44-4028-9B26-751C6404D128}" type="sibTrans" cxnId="{3E8D89B7-37B8-49E5-A2E0-049C13928198}">
      <dgm:prSet/>
      <dgm:spPr/>
      <dgm:t>
        <a:bodyPr/>
        <a:lstStyle/>
        <a:p>
          <a:endParaRPr lang="en-US"/>
        </a:p>
      </dgm:t>
    </dgm:pt>
    <dgm:pt modelId="{0BD0FE2F-1613-47F3-9746-B9EF75FF0131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date</a:t>
          </a:r>
          <a:endParaRPr lang="en-US" sz="1200" b="1">
            <a:solidFill>
              <a:schemeClr val="tx1"/>
            </a:solidFill>
          </a:endParaRPr>
        </a:p>
      </dgm:t>
    </dgm:pt>
    <dgm:pt modelId="{C661808C-84EB-4839-A61B-35C52F96FD23}" type="parTrans" cxnId="{B82F21AD-826A-41B6-BFD8-3BB8A164ED30}">
      <dgm:prSet/>
      <dgm:spPr/>
      <dgm:t>
        <a:bodyPr/>
        <a:lstStyle/>
        <a:p>
          <a:endParaRPr lang="en-US" sz="1000"/>
        </a:p>
      </dgm:t>
    </dgm:pt>
    <dgm:pt modelId="{F5F399B9-648A-4ABD-94BF-EA328D3D446C}" type="sibTrans" cxnId="{B82F21AD-826A-41B6-BFD8-3BB8A164ED30}">
      <dgm:prSet/>
      <dgm:spPr/>
      <dgm:t>
        <a:bodyPr/>
        <a:lstStyle/>
        <a:p>
          <a:endParaRPr lang="en-US"/>
        </a:p>
      </dgm:t>
    </dgm:pt>
    <dgm:pt modelId="{5CE57965-18AA-491D-BDBB-0E75B94CD2A2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description</a:t>
          </a:r>
          <a:endParaRPr lang="en-US" sz="1200" b="1">
            <a:solidFill>
              <a:schemeClr val="tx1"/>
            </a:solidFill>
          </a:endParaRPr>
        </a:p>
      </dgm:t>
    </dgm:pt>
    <dgm:pt modelId="{7C22BD22-D7DD-4D00-8B67-54B70DE49FB6}" type="parTrans" cxnId="{8E9CB0AE-5518-4544-AE62-31EF43865DB1}">
      <dgm:prSet/>
      <dgm:spPr/>
      <dgm:t>
        <a:bodyPr/>
        <a:lstStyle/>
        <a:p>
          <a:endParaRPr lang="en-US" sz="1000"/>
        </a:p>
      </dgm:t>
    </dgm:pt>
    <dgm:pt modelId="{7B3B6377-01A8-4FE5-9EDB-3861D06EB678}" type="sibTrans" cxnId="{8E9CB0AE-5518-4544-AE62-31EF43865DB1}">
      <dgm:prSet/>
      <dgm:spPr/>
      <dgm:t>
        <a:bodyPr/>
        <a:lstStyle/>
        <a:p>
          <a:endParaRPr lang="en-US"/>
        </a:p>
      </dgm:t>
    </dgm:pt>
    <dgm:pt modelId="{0AB7F641-073E-4411-877B-E4F41EB47474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Methods:</a:t>
          </a:r>
          <a:endParaRPr lang="en-US" sz="1200" b="1">
            <a:solidFill>
              <a:schemeClr val="tx1"/>
            </a:solidFill>
          </a:endParaRPr>
        </a:p>
      </dgm:t>
    </dgm:pt>
    <dgm:pt modelId="{790873AF-BF57-47D9-9C9C-5AF18ACC2DF8}" type="parTrans" cxnId="{62E13C57-4701-40F9-B2E3-DD2792B00A61}">
      <dgm:prSet/>
      <dgm:spPr/>
      <dgm:t>
        <a:bodyPr/>
        <a:lstStyle/>
        <a:p>
          <a:endParaRPr lang="en-US"/>
        </a:p>
      </dgm:t>
    </dgm:pt>
    <dgm:pt modelId="{56E18F1A-1968-4B37-9EAB-8CE8BB9F6DF3}" type="sibTrans" cxnId="{62E13C57-4701-40F9-B2E3-DD2792B00A61}">
      <dgm:prSet custT="1"/>
      <dgm:spPr>
        <a:ln>
          <a:solidFill>
            <a:schemeClr val="bg1"/>
          </a:solidFill>
        </a:ln>
      </dgm:spPr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9BF8C812-5440-4881-B5C1-F44247040BFC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add_expense()</a:t>
          </a:r>
          <a:endParaRPr lang="en-US" sz="1200" b="1">
            <a:solidFill>
              <a:schemeClr val="tx1"/>
            </a:solidFill>
          </a:endParaRPr>
        </a:p>
      </dgm:t>
    </dgm:pt>
    <dgm:pt modelId="{0F9DE058-B367-42D4-9F5C-1B21D571F0DC}" type="parTrans" cxnId="{D906E272-1299-4B58-97AF-55FFAAE9F33F}">
      <dgm:prSet/>
      <dgm:spPr/>
      <dgm:t>
        <a:bodyPr/>
        <a:lstStyle/>
        <a:p>
          <a:endParaRPr lang="en-US" sz="1000"/>
        </a:p>
      </dgm:t>
    </dgm:pt>
    <dgm:pt modelId="{0296B36E-1C91-4E2F-8187-D203E2739CF4}" type="sibTrans" cxnId="{D906E272-1299-4B58-97AF-55FFAAE9F33F}">
      <dgm:prSet/>
      <dgm:spPr/>
      <dgm:t>
        <a:bodyPr/>
        <a:lstStyle/>
        <a:p>
          <a:endParaRPr lang="en-US"/>
        </a:p>
      </dgm:t>
    </dgm:pt>
    <dgm:pt modelId="{E10A2319-2DE3-4BE8-9FE0-16450E7754FB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update_expense()</a:t>
          </a:r>
          <a:endParaRPr lang="en-US" sz="1200" b="1">
            <a:solidFill>
              <a:schemeClr val="tx1"/>
            </a:solidFill>
          </a:endParaRPr>
        </a:p>
      </dgm:t>
    </dgm:pt>
    <dgm:pt modelId="{D5A97BF6-E9BC-42C6-8DD5-CD8EDBD991E6}" type="parTrans" cxnId="{B9A1F110-3115-43E3-B5B3-96C41F26D4B7}">
      <dgm:prSet/>
      <dgm:spPr/>
      <dgm:t>
        <a:bodyPr/>
        <a:lstStyle/>
        <a:p>
          <a:endParaRPr lang="en-US" sz="1000"/>
        </a:p>
      </dgm:t>
    </dgm:pt>
    <dgm:pt modelId="{DC9648E6-3404-475C-B561-8F0F15B7A3C2}" type="sibTrans" cxnId="{B9A1F110-3115-43E3-B5B3-96C41F26D4B7}">
      <dgm:prSet/>
      <dgm:spPr/>
      <dgm:t>
        <a:bodyPr/>
        <a:lstStyle/>
        <a:p>
          <a:endParaRPr lang="en-US"/>
        </a:p>
      </dgm:t>
    </dgm:pt>
    <dgm:pt modelId="{764F2009-347D-44A5-84ED-02DDF269BE55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delete_expense()</a:t>
          </a:r>
          <a:endParaRPr lang="en-US" sz="1200" b="1">
            <a:solidFill>
              <a:schemeClr val="tx1"/>
            </a:solidFill>
          </a:endParaRPr>
        </a:p>
      </dgm:t>
    </dgm:pt>
    <dgm:pt modelId="{D48C3766-4A30-4D87-A2D9-6B43C8A19D1E}" type="parTrans" cxnId="{96FB7134-BE53-4F02-8221-4B6C016E97F5}">
      <dgm:prSet/>
      <dgm:spPr/>
      <dgm:t>
        <a:bodyPr/>
        <a:lstStyle/>
        <a:p>
          <a:endParaRPr lang="en-US" sz="1000"/>
        </a:p>
      </dgm:t>
    </dgm:pt>
    <dgm:pt modelId="{88B1686C-EF31-416E-98E7-DD74D4DA37D0}" type="sibTrans" cxnId="{96FB7134-BE53-4F02-8221-4B6C016E97F5}">
      <dgm:prSet/>
      <dgm:spPr/>
      <dgm:t>
        <a:bodyPr/>
        <a:lstStyle/>
        <a:p>
          <a:endParaRPr lang="en-US"/>
        </a:p>
      </dgm:t>
    </dgm:pt>
    <dgm:pt modelId="{4DB080EB-361C-40D4-8F69-E9F7E9500D55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Attributes:</a:t>
          </a:r>
          <a:endParaRPr lang="en-US" sz="1200" b="1">
            <a:solidFill>
              <a:schemeClr val="tx1"/>
            </a:solidFill>
          </a:endParaRPr>
        </a:p>
      </dgm:t>
    </dgm:pt>
    <dgm:pt modelId="{F21A6638-7CEE-43FF-9114-560BB8D22697}" type="parTrans" cxnId="{AB541A92-955E-4EC0-AFF4-6D7E0890084B}">
      <dgm:prSet/>
      <dgm:spPr/>
      <dgm:t>
        <a:bodyPr/>
        <a:lstStyle/>
        <a:p>
          <a:endParaRPr lang="en-US"/>
        </a:p>
      </dgm:t>
    </dgm:pt>
    <dgm:pt modelId="{8BBEB50C-2E8B-4852-96D8-1934164B22C8}" type="sibTrans" cxnId="{AB541A92-955E-4EC0-AFF4-6D7E0890084B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A5741891-9FBF-4ED0-8190-3B22C06D399F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date_range</a:t>
          </a:r>
          <a:endParaRPr lang="en-US" sz="1200" b="1">
            <a:solidFill>
              <a:schemeClr val="tx1"/>
            </a:solidFill>
          </a:endParaRPr>
        </a:p>
      </dgm:t>
    </dgm:pt>
    <dgm:pt modelId="{5FB9BEF7-F0C9-434B-9DD8-835D3FC6AA40}" type="parTrans" cxnId="{65673C00-8246-40CB-9A68-67264CC3C361}">
      <dgm:prSet/>
      <dgm:spPr/>
      <dgm:t>
        <a:bodyPr/>
        <a:lstStyle/>
        <a:p>
          <a:endParaRPr lang="en-US" sz="1000"/>
        </a:p>
      </dgm:t>
    </dgm:pt>
    <dgm:pt modelId="{32A73E7E-AFD3-4110-8EFE-A6F4A1C017DC}" type="sibTrans" cxnId="{65673C00-8246-40CB-9A68-67264CC3C361}">
      <dgm:prSet/>
      <dgm:spPr/>
      <dgm:t>
        <a:bodyPr/>
        <a:lstStyle/>
        <a:p>
          <a:endParaRPr lang="en-US"/>
        </a:p>
      </dgm:t>
    </dgm:pt>
    <dgm:pt modelId="{3F97AF5C-5664-48DA-81F4-88722356FCDF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total_expenses</a:t>
          </a:r>
          <a:endParaRPr lang="en-US" sz="1200" b="1">
            <a:solidFill>
              <a:schemeClr val="tx1"/>
            </a:solidFill>
          </a:endParaRPr>
        </a:p>
      </dgm:t>
    </dgm:pt>
    <dgm:pt modelId="{69601C6D-A181-4BAC-A4B2-7BDE29C5288E}" type="parTrans" cxnId="{2DF44E9B-CFC1-45FA-B0F0-F3416541A1D1}">
      <dgm:prSet/>
      <dgm:spPr/>
      <dgm:t>
        <a:bodyPr/>
        <a:lstStyle/>
        <a:p>
          <a:endParaRPr lang="en-US" sz="1000"/>
        </a:p>
      </dgm:t>
    </dgm:pt>
    <dgm:pt modelId="{D7E094CF-7063-4644-91D5-0FBC64D201F6}" type="sibTrans" cxnId="{2DF44E9B-CFC1-45FA-B0F0-F3416541A1D1}">
      <dgm:prSet/>
      <dgm:spPr/>
      <dgm:t>
        <a:bodyPr/>
        <a:lstStyle/>
        <a:p>
          <a:endParaRPr lang="en-US"/>
        </a:p>
      </dgm:t>
    </dgm:pt>
    <dgm:pt modelId="{41630A85-336B-4621-9B8B-5223B4CE3D90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average_expenses</a:t>
          </a:r>
          <a:endParaRPr lang="en-US" sz="1200" b="1">
            <a:solidFill>
              <a:schemeClr val="tx1"/>
            </a:solidFill>
          </a:endParaRPr>
        </a:p>
      </dgm:t>
    </dgm:pt>
    <dgm:pt modelId="{51010E0D-34CE-4B5E-94F1-5448794F5E68}" type="parTrans" cxnId="{938146A4-BD49-4E70-BD8E-20BA2C8C056B}">
      <dgm:prSet/>
      <dgm:spPr/>
      <dgm:t>
        <a:bodyPr/>
        <a:lstStyle/>
        <a:p>
          <a:endParaRPr lang="en-US" sz="1000"/>
        </a:p>
      </dgm:t>
    </dgm:pt>
    <dgm:pt modelId="{78085F73-565C-456D-92EE-A22323B47CFA}" type="sibTrans" cxnId="{938146A4-BD49-4E70-BD8E-20BA2C8C056B}">
      <dgm:prSet/>
      <dgm:spPr/>
      <dgm:t>
        <a:bodyPr/>
        <a:lstStyle/>
        <a:p>
          <a:endParaRPr lang="en-US"/>
        </a:p>
      </dgm:t>
    </dgm:pt>
    <dgm:pt modelId="{31ED489B-DDB6-4915-A5F3-2CC20CF5321D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Methods:</a:t>
          </a:r>
          <a:endParaRPr lang="en-US" sz="1200" b="1">
            <a:solidFill>
              <a:schemeClr val="tx1"/>
            </a:solidFill>
          </a:endParaRPr>
        </a:p>
      </dgm:t>
    </dgm:pt>
    <dgm:pt modelId="{48ED4D3B-86D1-4C94-9984-5B03F2FE0416}" type="parTrans" cxnId="{EAE6973D-C6EC-479D-9FA7-92ADB212E224}">
      <dgm:prSet/>
      <dgm:spPr/>
      <dgm:t>
        <a:bodyPr/>
        <a:lstStyle/>
        <a:p>
          <a:endParaRPr lang="en-US"/>
        </a:p>
      </dgm:t>
    </dgm:pt>
    <dgm:pt modelId="{626A11A3-EA8F-4B37-A58B-534FBDFF4BE8}" type="sibTrans" cxnId="{EAE6973D-C6EC-479D-9FA7-92ADB212E224}">
      <dgm:prSet custT="1"/>
      <dgm:spPr>
        <a:ln>
          <a:solidFill>
            <a:schemeClr val="bg1"/>
          </a:solidFill>
        </a:ln>
      </dgm:spPr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737E664E-EF24-427F-809A-5A34F2EA5ADE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generate_report()</a:t>
          </a:r>
          <a:endParaRPr lang="en-US" sz="1200" b="1">
            <a:solidFill>
              <a:schemeClr val="tx1"/>
            </a:solidFill>
          </a:endParaRPr>
        </a:p>
      </dgm:t>
    </dgm:pt>
    <dgm:pt modelId="{409BBFB2-F203-4576-A283-8297D80A018B}" type="parTrans" cxnId="{A015CCD4-D386-43A0-A26C-9BFF5CA17B62}">
      <dgm:prSet/>
      <dgm:spPr/>
      <dgm:t>
        <a:bodyPr/>
        <a:lstStyle/>
        <a:p>
          <a:endParaRPr lang="en-US" sz="1000"/>
        </a:p>
      </dgm:t>
    </dgm:pt>
    <dgm:pt modelId="{B2B2DD90-AD06-4542-83D3-6ABD3309A7CC}" type="sibTrans" cxnId="{A015CCD4-D386-43A0-A26C-9BFF5CA17B62}">
      <dgm:prSet/>
      <dgm:spPr/>
      <dgm:t>
        <a:bodyPr/>
        <a:lstStyle/>
        <a:p>
          <a:endParaRPr lang="en-US"/>
        </a:p>
      </dgm:t>
    </dgm:pt>
    <dgm:pt modelId="{0897C3BB-6172-4A7F-BB86-C381F2B402C4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export_to_pdf()</a:t>
          </a:r>
          <a:endParaRPr lang="en-US" sz="1200" b="1">
            <a:solidFill>
              <a:schemeClr val="tx1"/>
            </a:solidFill>
          </a:endParaRPr>
        </a:p>
      </dgm:t>
    </dgm:pt>
    <dgm:pt modelId="{2FC032DD-39D2-4F6A-84DB-39D6D7438E31}" type="parTrans" cxnId="{DFA296D7-97C9-4A12-A650-FE01C4945FE5}">
      <dgm:prSet/>
      <dgm:spPr/>
      <dgm:t>
        <a:bodyPr/>
        <a:lstStyle/>
        <a:p>
          <a:endParaRPr lang="en-US" sz="1000"/>
        </a:p>
      </dgm:t>
    </dgm:pt>
    <dgm:pt modelId="{12D1C05D-A81B-40A8-A83B-B5BBD06174EA}" type="sibTrans" cxnId="{DFA296D7-97C9-4A12-A650-FE01C4945FE5}">
      <dgm:prSet/>
      <dgm:spPr/>
      <dgm:t>
        <a:bodyPr/>
        <a:lstStyle/>
        <a:p>
          <a:endParaRPr lang="en-US"/>
        </a:p>
      </dgm:t>
    </dgm:pt>
    <dgm:pt modelId="{834D3780-8379-422D-A7CE-5699672A8208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Budget Class</a:t>
          </a:r>
          <a:endParaRPr lang="en-US" sz="1200" b="1">
            <a:solidFill>
              <a:schemeClr val="tx1"/>
            </a:solidFill>
          </a:endParaRPr>
        </a:p>
      </dgm:t>
    </dgm:pt>
    <dgm:pt modelId="{CB4A27A7-1939-4C1C-9BBE-B05108AF3ACC}" type="parTrans" cxnId="{7E9FD2E0-6296-4068-B547-467D538E41EE}">
      <dgm:prSet/>
      <dgm:spPr/>
      <dgm:t>
        <a:bodyPr/>
        <a:lstStyle/>
        <a:p>
          <a:endParaRPr lang="en-US"/>
        </a:p>
      </dgm:t>
    </dgm:pt>
    <dgm:pt modelId="{A2D69ACB-B0F0-400E-B902-2AA9004E477E}" type="sibTrans" cxnId="{7E9FD2E0-6296-4068-B547-467D538E41EE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B9C10A61-B458-4F31-B3B3-8A02AB18AFDE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Attributes:</a:t>
          </a:r>
          <a:endParaRPr lang="en-US" sz="1200" b="1">
            <a:solidFill>
              <a:schemeClr val="tx1"/>
            </a:solidFill>
          </a:endParaRPr>
        </a:p>
      </dgm:t>
    </dgm:pt>
    <dgm:pt modelId="{9BE19B4E-F3A4-4580-A375-8F86E1C44ECF}" type="parTrans" cxnId="{3388B837-DE2E-447D-AACF-17739FFC9650}">
      <dgm:prSet/>
      <dgm:spPr/>
      <dgm:t>
        <a:bodyPr/>
        <a:lstStyle/>
        <a:p>
          <a:endParaRPr lang="en-US"/>
        </a:p>
      </dgm:t>
    </dgm:pt>
    <dgm:pt modelId="{6DEB88AE-2578-414F-9F9F-915BB0EB8AFB}" type="sibTrans" cxnId="{3388B837-DE2E-447D-AACF-17739FFC9650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DC55C40D-7F71-4195-A7B8-759DCA9D94B0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category</a:t>
          </a:r>
          <a:endParaRPr lang="en-US" sz="1200" b="1">
            <a:solidFill>
              <a:schemeClr val="tx1"/>
            </a:solidFill>
          </a:endParaRPr>
        </a:p>
      </dgm:t>
    </dgm:pt>
    <dgm:pt modelId="{02904C11-8681-4A92-AC6A-328026915812}" type="parTrans" cxnId="{DE7CF09F-6663-4B75-86FC-E800171D0B2B}">
      <dgm:prSet/>
      <dgm:spPr/>
      <dgm:t>
        <a:bodyPr/>
        <a:lstStyle/>
        <a:p>
          <a:endParaRPr lang="en-US" sz="1000"/>
        </a:p>
      </dgm:t>
    </dgm:pt>
    <dgm:pt modelId="{C46A29E0-5C70-4857-9D28-24AEA94D77A6}" type="sibTrans" cxnId="{DE7CF09F-6663-4B75-86FC-E800171D0B2B}">
      <dgm:prSet/>
      <dgm:spPr/>
      <dgm:t>
        <a:bodyPr/>
        <a:lstStyle/>
        <a:p>
          <a:endParaRPr lang="en-US"/>
        </a:p>
      </dgm:t>
    </dgm:pt>
    <dgm:pt modelId="{7A57F770-B1E8-4F75-A7DD-AF1EE4B11C64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limit</a:t>
          </a:r>
          <a:endParaRPr lang="en-US" sz="1200" b="1">
            <a:solidFill>
              <a:schemeClr val="tx1"/>
            </a:solidFill>
          </a:endParaRPr>
        </a:p>
      </dgm:t>
    </dgm:pt>
    <dgm:pt modelId="{BE20C9AD-5295-4A8C-ACFD-7B409DCB5B0C}" type="parTrans" cxnId="{D8CBB32A-363D-4B19-8458-410A045E3095}">
      <dgm:prSet/>
      <dgm:spPr/>
      <dgm:t>
        <a:bodyPr/>
        <a:lstStyle/>
        <a:p>
          <a:endParaRPr lang="en-US" sz="1000"/>
        </a:p>
      </dgm:t>
    </dgm:pt>
    <dgm:pt modelId="{7FA88872-C193-4AE6-8455-EC06918F1451}" type="sibTrans" cxnId="{D8CBB32A-363D-4B19-8458-410A045E3095}">
      <dgm:prSet/>
      <dgm:spPr/>
      <dgm:t>
        <a:bodyPr/>
        <a:lstStyle/>
        <a:p>
          <a:endParaRPr lang="en-US"/>
        </a:p>
      </dgm:t>
    </dgm:pt>
    <dgm:pt modelId="{5DFCA36E-55A6-4457-BCC4-F1F673E327D7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current_spending</a:t>
          </a:r>
          <a:endParaRPr lang="en-US" sz="1200" b="1">
            <a:solidFill>
              <a:schemeClr val="tx1"/>
            </a:solidFill>
          </a:endParaRPr>
        </a:p>
      </dgm:t>
    </dgm:pt>
    <dgm:pt modelId="{FA901981-61A1-42E0-AB4C-146B9B142E7D}" type="parTrans" cxnId="{DDDE7DD0-BAFF-4E0C-8131-283BCEAE28B7}">
      <dgm:prSet/>
      <dgm:spPr/>
      <dgm:t>
        <a:bodyPr/>
        <a:lstStyle/>
        <a:p>
          <a:endParaRPr lang="en-US" sz="1000"/>
        </a:p>
      </dgm:t>
    </dgm:pt>
    <dgm:pt modelId="{1A26E111-1E52-459E-B00B-2FF3BA4CEF4A}" type="sibTrans" cxnId="{DDDE7DD0-BAFF-4E0C-8131-283BCEAE28B7}">
      <dgm:prSet/>
      <dgm:spPr/>
      <dgm:t>
        <a:bodyPr/>
        <a:lstStyle/>
        <a:p>
          <a:endParaRPr lang="en-US"/>
        </a:p>
      </dgm:t>
    </dgm:pt>
    <dgm:pt modelId="{BAA7DD52-44BD-40D1-B181-F8BC2724CB32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Methods:</a:t>
          </a:r>
          <a:endParaRPr lang="en-US" sz="1200" b="1">
            <a:solidFill>
              <a:schemeClr val="tx1"/>
            </a:solidFill>
          </a:endParaRPr>
        </a:p>
      </dgm:t>
    </dgm:pt>
    <dgm:pt modelId="{FC41FC7E-7F79-4F41-B8FE-64DD4FF73528}" type="parTrans" cxnId="{0CBDB9A1-6E92-461F-8C12-82FB37292DD9}">
      <dgm:prSet/>
      <dgm:spPr/>
      <dgm:t>
        <a:bodyPr/>
        <a:lstStyle/>
        <a:p>
          <a:endParaRPr lang="en-US"/>
        </a:p>
      </dgm:t>
    </dgm:pt>
    <dgm:pt modelId="{E541CCC5-1660-415F-BA37-1ED3BA3A0D23}" type="sibTrans" cxnId="{0CBDB9A1-6E92-461F-8C12-82FB37292DD9}">
      <dgm:prSet/>
      <dgm:spPr/>
      <dgm:t>
        <a:bodyPr/>
        <a:lstStyle/>
        <a:p>
          <a:endParaRPr lang="en-US"/>
        </a:p>
      </dgm:t>
    </dgm:pt>
    <dgm:pt modelId="{7A063C00-7E12-4F29-9519-5EBDB55757CD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set_budget()</a:t>
          </a:r>
          <a:endParaRPr lang="en-US" sz="1200" b="1">
            <a:solidFill>
              <a:schemeClr val="tx1"/>
            </a:solidFill>
          </a:endParaRPr>
        </a:p>
      </dgm:t>
    </dgm:pt>
    <dgm:pt modelId="{5C8CCE4A-21D1-4D80-82CE-C48A26B85338}" type="parTrans" cxnId="{0B764834-6C12-44D6-BBD9-9636A5D45571}">
      <dgm:prSet/>
      <dgm:spPr/>
      <dgm:t>
        <a:bodyPr/>
        <a:lstStyle/>
        <a:p>
          <a:endParaRPr lang="en-US" sz="1000"/>
        </a:p>
      </dgm:t>
    </dgm:pt>
    <dgm:pt modelId="{5821201B-6067-4149-ABA8-9051A8ECE8D7}" type="sibTrans" cxnId="{0B764834-6C12-44D6-BBD9-9636A5D45571}">
      <dgm:prSet/>
      <dgm:spPr/>
      <dgm:t>
        <a:bodyPr/>
        <a:lstStyle/>
        <a:p>
          <a:endParaRPr lang="en-US"/>
        </a:p>
      </dgm:t>
    </dgm:pt>
    <dgm:pt modelId="{5A98AC81-7443-49B1-8CAF-7E12A1067F7C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check_budget()</a:t>
          </a:r>
          <a:endParaRPr lang="en-US" sz="1200" b="1">
            <a:solidFill>
              <a:schemeClr val="tx1"/>
            </a:solidFill>
          </a:endParaRPr>
        </a:p>
      </dgm:t>
    </dgm:pt>
    <dgm:pt modelId="{E334908A-5474-4892-880C-DE15956374C1}" type="parTrans" cxnId="{6BF6607F-E8D2-48ED-85FA-739A566CB294}">
      <dgm:prSet/>
      <dgm:spPr/>
      <dgm:t>
        <a:bodyPr/>
        <a:lstStyle/>
        <a:p>
          <a:endParaRPr lang="en-US" sz="1000"/>
        </a:p>
      </dgm:t>
    </dgm:pt>
    <dgm:pt modelId="{92DFF3AF-2E58-4C09-ABDC-6C80AC4CC8E4}" type="sibTrans" cxnId="{6BF6607F-E8D2-48ED-85FA-739A566CB294}">
      <dgm:prSet/>
      <dgm:spPr/>
      <dgm:t>
        <a:bodyPr/>
        <a:lstStyle/>
        <a:p>
          <a:endParaRPr lang="en-US"/>
        </a:p>
      </dgm:t>
    </dgm:pt>
    <dgm:pt modelId="{6E7C7643-2C23-4DE2-BB21-6EB5F27CD11A}">
      <dgm:prSet custT="1"/>
      <dgm:spPr/>
      <dgm:t>
        <a:bodyPr/>
        <a:lstStyle/>
        <a:p>
          <a:r>
            <a:rPr lang="en-US" sz="1200" b="1" i="0" baseline="0">
              <a:solidFill>
                <a:schemeClr val="tx1"/>
              </a:solidFill>
            </a:rPr>
            <a:t>notify_alert()</a:t>
          </a:r>
          <a:endParaRPr lang="en-US" sz="1200" b="1">
            <a:solidFill>
              <a:schemeClr val="tx1"/>
            </a:solidFill>
          </a:endParaRPr>
        </a:p>
      </dgm:t>
    </dgm:pt>
    <dgm:pt modelId="{6D56B1D7-FD7D-4E0B-AC88-66EA8195823D}" type="parTrans" cxnId="{FD313F51-F301-4137-8D11-B756A27EC6B3}">
      <dgm:prSet/>
      <dgm:spPr/>
      <dgm:t>
        <a:bodyPr/>
        <a:lstStyle/>
        <a:p>
          <a:endParaRPr lang="en-US" sz="1000"/>
        </a:p>
      </dgm:t>
    </dgm:pt>
    <dgm:pt modelId="{2E3F288E-8378-41B7-A0F3-6F007A15FF09}" type="sibTrans" cxnId="{FD313F51-F301-4137-8D11-B756A27EC6B3}">
      <dgm:prSet/>
      <dgm:spPr/>
      <dgm:t>
        <a:bodyPr/>
        <a:lstStyle/>
        <a:p>
          <a:endParaRPr lang="en-US"/>
        </a:p>
      </dgm:t>
    </dgm:pt>
    <dgm:pt modelId="{9AA1BC0D-D69B-450F-AFD3-542743B4DA61}">
      <dgm:prSet custT="1"/>
      <dgm:spPr/>
      <dgm:t>
        <a:bodyPr/>
        <a:lstStyle/>
        <a:p>
          <a:r>
            <a:rPr lang="en-US" sz="1200" b="1" i="0" baseline="0" dirty="0">
              <a:solidFill>
                <a:schemeClr val="tx1"/>
              </a:solidFill>
            </a:rPr>
            <a:t>Report Class</a:t>
          </a:r>
          <a:endParaRPr lang="en-US" sz="1200" b="1" dirty="0">
            <a:solidFill>
              <a:schemeClr val="tx1"/>
            </a:solidFill>
          </a:endParaRPr>
        </a:p>
      </dgm:t>
    </dgm:pt>
    <dgm:pt modelId="{FDE214CB-F689-4B87-9874-646BD3CFAAA4}" type="sibTrans" cxnId="{1DFB0CD3-F3B2-421F-9B4A-0CCA9FC0FB7A}">
      <dgm:prSet custT="1"/>
      <dgm:spPr/>
      <dgm:t>
        <a:bodyPr/>
        <a:lstStyle/>
        <a:p>
          <a:endParaRPr lang="en-US" sz="1200" b="1">
            <a:solidFill>
              <a:schemeClr val="tx1"/>
            </a:solidFill>
          </a:endParaRPr>
        </a:p>
      </dgm:t>
    </dgm:pt>
    <dgm:pt modelId="{20757889-4718-4ABA-88E5-E14A989C402E}" type="parTrans" cxnId="{1DFB0CD3-F3B2-421F-9B4A-0CCA9FC0FB7A}">
      <dgm:prSet/>
      <dgm:spPr/>
      <dgm:t>
        <a:bodyPr/>
        <a:lstStyle/>
        <a:p>
          <a:endParaRPr lang="en-US"/>
        </a:p>
      </dgm:t>
    </dgm:pt>
    <dgm:pt modelId="{626EB511-D145-4E70-A52F-C1552520723A}">
      <dgm:prSet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</a:rPr>
            <a:t>Salary</a:t>
          </a:r>
        </a:p>
      </dgm:t>
    </dgm:pt>
    <dgm:pt modelId="{76DCF8AC-3667-4A32-867D-3E00B0FE53AE}" type="parTrans" cxnId="{35CC16C3-0692-4E9E-8455-1DEBC036D0A2}">
      <dgm:prSet/>
      <dgm:spPr/>
      <dgm:t>
        <a:bodyPr/>
        <a:lstStyle/>
        <a:p>
          <a:endParaRPr lang="en-IN"/>
        </a:p>
      </dgm:t>
    </dgm:pt>
    <dgm:pt modelId="{3D169408-DFA0-4E67-9574-D3E058E6C11E}" type="sibTrans" cxnId="{35CC16C3-0692-4E9E-8455-1DEBC036D0A2}">
      <dgm:prSet/>
      <dgm:spPr/>
      <dgm:t>
        <a:bodyPr/>
        <a:lstStyle/>
        <a:p>
          <a:endParaRPr lang="en-IN"/>
        </a:p>
      </dgm:t>
    </dgm:pt>
    <dgm:pt modelId="{AE4E3FF0-41C2-4817-82B8-F138642B9101}">
      <dgm:prSet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</a:rPr>
            <a:t>Monthly Budget</a:t>
          </a:r>
        </a:p>
      </dgm:t>
    </dgm:pt>
    <dgm:pt modelId="{5A80F2C0-1419-4283-876F-03A3A36520B2}" type="parTrans" cxnId="{E277A8D4-1154-4D21-8899-88109238FC52}">
      <dgm:prSet/>
      <dgm:spPr/>
      <dgm:t>
        <a:bodyPr/>
        <a:lstStyle/>
        <a:p>
          <a:endParaRPr lang="en-IN"/>
        </a:p>
      </dgm:t>
    </dgm:pt>
    <dgm:pt modelId="{1ECB0C15-E2FE-4BAA-817B-CE9068C6F8E4}" type="sibTrans" cxnId="{E277A8D4-1154-4D21-8899-88109238FC52}">
      <dgm:prSet/>
      <dgm:spPr/>
      <dgm:t>
        <a:bodyPr/>
        <a:lstStyle/>
        <a:p>
          <a:endParaRPr lang="en-IN"/>
        </a:p>
      </dgm:t>
    </dgm:pt>
    <dgm:pt modelId="{9940BB0B-EF90-49D0-8007-927CC3FB05F7}" type="pres">
      <dgm:prSet presAssocID="{7EC2E2F8-DF9A-4EFF-B89F-9A433D999531}" presName="Name0" presStyleCnt="0">
        <dgm:presLayoutVars>
          <dgm:dir/>
          <dgm:resizeHandles val="exact"/>
        </dgm:presLayoutVars>
      </dgm:prSet>
      <dgm:spPr/>
    </dgm:pt>
    <dgm:pt modelId="{74F6F0DA-4CB4-4235-8716-34B9C1484177}" type="pres">
      <dgm:prSet presAssocID="{292E7660-BF96-4859-88D8-A4EAA26881E4}" presName="node" presStyleLbl="node1" presStyleIdx="0" presStyleCnt="12">
        <dgm:presLayoutVars>
          <dgm:bulletEnabled val="1"/>
        </dgm:presLayoutVars>
      </dgm:prSet>
      <dgm:spPr/>
    </dgm:pt>
    <dgm:pt modelId="{330937AE-FCAB-44E8-8F2F-91E00D19075F}" type="pres">
      <dgm:prSet presAssocID="{BF554565-88A9-42DA-BF32-75E0FD0947D2}" presName="sibTrans" presStyleLbl="sibTrans1D1" presStyleIdx="0" presStyleCnt="11"/>
      <dgm:spPr/>
    </dgm:pt>
    <dgm:pt modelId="{1A3FC41A-686B-4AD7-8FF4-0DDAAE5CBB46}" type="pres">
      <dgm:prSet presAssocID="{BF554565-88A9-42DA-BF32-75E0FD0947D2}" presName="connectorText" presStyleLbl="sibTrans1D1" presStyleIdx="0" presStyleCnt="11"/>
      <dgm:spPr/>
    </dgm:pt>
    <dgm:pt modelId="{E6BAB760-6F57-42AE-990F-A1CFC0800EED}" type="pres">
      <dgm:prSet presAssocID="{24B146D7-7CCF-4ADD-A44B-FFB9F49A013B}" presName="node" presStyleLbl="node1" presStyleIdx="1" presStyleCnt="12">
        <dgm:presLayoutVars>
          <dgm:bulletEnabled val="1"/>
        </dgm:presLayoutVars>
      </dgm:prSet>
      <dgm:spPr/>
    </dgm:pt>
    <dgm:pt modelId="{A454238B-C2ED-4E6D-B605-090B12048290}" type="pres">
      <dgm:prSet presAssocID="{40DEDC4A-485F-4B31-926F-5F8017D10330}" presName="sibTrans" presStyleLbl="sibTrans1D1" presStyleIdx="1" presStyleCnt="11"/>
      <dgm:spPr/>
    </dgm:pt>
    <dgm:pt modelId="{93B879C4-1B50-4E17-97F6-5257B0DB7CCD}" type="pres">
      <dgm:prSet presAssocID="{40DEDC4A-485F-4B31-926F-5F8017D10330}" presName="connectorText" presStyleLbl="sibTrans1D1" presStyleIdx="1" presStyleCnt="11"/>
      <dgm:spPr/>
    </dgm:pt>
    <dgm:pt modelId="{2670EE5F-1F2F-46CC-AE17-22DE8ED90D9E}" type="pres">
      <dgm:prSet presAssocID="{3FF8B13E-283D-4220-A19B-B22A50DED042}" presName="node" presStyleLbl="node1" presStyleIdx="2" presStyleCnt="12">
        <dgm:presLayoutVars>
          <dgm:bulletEnabled val="1"/>
        </dgm:presLayoutVars>
      </dgm:prSet>
      <dgm:spPr/>
    </dgm:pt>
    <dgm:pt modelId="{5A6A0B1A-BFA0-4238-9ABE-6BE55CF590C9}" type="pres">
      <dgm:prSet presAssocID="{2160E5E7-CAE6-4CD3-9560-4E5C050DC6E7}" presName="sibTrans" presStyleLbl="sibTrans1D1" presStyleIdx="2" presStyleCnt="11"/>
      <dgm:spPr/>
    </dgm:pt>
    <dgm:pt modelId="{3606500E-F962-47F1-9BCA-CF7CE9D19D75}" type="pres">
      <dgm:prSet presAssocID="{2160E5E7-CAE6-4CD3-9560-4E5C050DC6E7}" presName="connectorText" presStyleLbl="sibTrans1D1" presStyleIdx="2" presStyleCnt="11"/>
      <dgm:spPr/>
    </dgm:pt>
    <dgm:pt modelId="{A0D4F330-5103-45E4-B632-E2983608C9DC}" type="pres">
      <dgm:prSet presAssocID="{AB704382-A0FE-4DAE-AF66-E3AE15D6A23A}" presName="node" presStyleLbl="node1" presStyleIdx="3" presStyleCnt="12">
        <dgm:presLayoutVars>
          <dgm:bulletEnabled val="1"/>
        </dgm:presLayoutVars>
      </dgm:prSet>
      <dgm:spPr/>
    </dgm:pt>
    <dgm:pt modelId="{FBEF21A3-D133-4322-8207-9F4F0E75023A}" type="pres">
      <dgm:prSet presAssocID="{6996A051-232B-4AB7-B644-8454F7A0F618}" presName="sibTrans" presStyleLbl="sibTrans1D1" presStyleIdx="3" presStyleCnt="11"/>
      <dgm:spPr/>
    </dgm:pt>
    <dgm:pt modelId="{2A9FD011-4A68-4810-A999-32349BC149F9}" type="pres">
      <dgm:prSet presAssocID="{6996A051-232B-4AB7-B644-8454F7A0F618}" presName="connectorText" presStyleLbl="sibTrans1D1" presStyleIdx="3" presStyleCnt="11"/>
      <dgm:spPr/>
    </dgm:pt>
    <dgm:pt modelId="{D9F1D63C-4ACD-44F5-8AD8-9626839D9042}" type="pres">
      <dgm:prSet presAssocID="{0DC44297-7A7E-4FA8-9413-6150F26798A6}" presName="node" presStyleLbl="node1" presStyleIdx="4" presStyleCnt="12">
        <dgm:presLayoutVars>
          <dgm:bulletEnabled val="1"/>
        </dgm:presLayoutVars>
      </dgm:prSet>
      <dgm:spPr/>
    </dgm:pt>
    <dgm:pt modelId="{4EFF402B-FF37-4528-9A22-F8289AFBBC7C}" type="pres">
      <dgm:prSet presAssocID="{1B6EFAA3-74CF-4AD1-A053-05013AF20CAF}" presName="sibTrans" presStyleLbl="sibTrans1D1" presStyleIdx="4" presStyleCnt="11"/>
      <dgm:spPr/>
    </dgm:pt>
    <dgm:pt modelId="{BD32FBD0-98B5-4E96-AABB-E989DD9BF21C}" type="pres">
      <dgm:prSet presAssocID="{1B6EFAA3-74CF-4AD1-A053-05013AF20CAF}" presName="connectorText" presStyleLbl="sibTrans1D1" presStyleIdx="4" presStyleCnt="11"/>
      <dgm:spPr/>
    </dgm:pt>
    <dgm:pt modelId="{8FFC257A-0FC4-4240-A94E-2F8848AF1774}" type="pres">
      <dgm:prSet presAssocID="{0AB7F641-073E-4411-877B-E4F41EB47474}" presName="node" presStyleLbl="node1" presStyleIdx="5" presStyleCnt="12">
        <dgm:presLayoutVars>
          <dgm:bulletEnabled val="1"/>
        </dgm:presLayoutVars>
      </dgm:prSet>
      <dgm:spPr/>
    </dgm:pt>
    <dgm:pt modelId="{A9A2416C-C210-42A5-8BE9-8F5613A1E566}" type="pres">
      <dgm:prSet presAssocID="{56E18F1A-1968-4B37-9EAB-8CE8BB9F6DF3}" presName="sibTrans" presStyleLbl="sibTrans1D1" presStyleIdx="5" presStyleCnt="11"/>
      <dgm:spPr/>
    </dgm:pt>
    <dgm:pt modelId="{5717372C-9EBB-4E09-AFAD-8D272AD6CE9E}" type="pres">
      <dgm:prSet presAssocID="{56E18F1A-1968-4B37-9EAB-8CE8BB9F6DF3}" presName="connectorText" presStyleLbl="sibTrans1D1" presStyleIdx="5" presStyleCnt="11"/>
      <dgm:spPr/>
    </dgm:pt>
    <dgm:pt modelId="{40706609-A766-4930-929B-2ACA2286911F}" type="pres">
      <dgm:prSet presAssocID="{9AA1BC0D-D69B-450F-AFD3-542743B4DA61}" presName="node" presStyleLbl="node1" presStyleIdx="6" presStyleCnt="12">
        <dgm:presLayoutVars>
          <dgm:bulletEnabled val="1"/>
        </dgm:presLayoutVars>
      </dgm:prSet>
      <dgm:spPr/>
    </dgm:pt>
    <dgm:pt modelId="{91EAED02-6628-44E1-AB74-2A703DF99674}" type="pres">
      <dgm:prSet presAssocID="{FDE214CB-F689-4B87-9874-646BD3CFAAA4}" presName="sibTrans" presStyleLbl="sibTrans1D1" presStyleIdx="6" presStyleCnt="11"/>
      <dgm:spPr/>
    </dgm:pt>
    <dgm:pt modelId="{51BCAAAA-3196-4E70-B5A6-8858FD31AECB}" type="pres">
      <dgm:prSet presAssocID="{FDE214CB-F689-4B87-9874-646BD3CFAAA4}" presName="connectorText" presStyleLbl="sibTrans1D1" presStyleIdx="6" presStyleCnt="11"/>
      <dgm:spPr/>
    </dgm:pt>
    <dgm:pt modelId="{9E8FBE73-2698-43A3-BC4B-91622EAEB92C}" type="pres">
      <dgm:prSet presAssocID="{4DB080EB-361C-40D4-8F69-E9F7E9500D55}" presName="node" presStyleLbl="node1" presStyleIdx="7" presStyleCnt="12">
        <dgm:presLayoutVars>
          <dgm:bulletEnabled val="1"/>
        </dgm:presLayoutVars>
      </dgm:prSet>
      <dgm:spPr/>
    </dgm:pt>
    <dgm:pt modelId="{51FAA4DD-F7F2-4AF5-BB04-5446B6543C7B}" type="pres">
      <dgm:prSet presAssocID="{8BBEB50C-2E8B-4852-96D8-1934164B22C8}" presName="sibTrans" presStyleLbl="sibTrans1D1" presStyleIdx="7" presStyleCnt="11"/>
      <dgm:spPr/>
    </dgm:pt>
    <dgm:pt modelId="{3C4EE57D-79A5-4D6C-B4DC-9EC7043EA783}" type="pres">
      <dgm:prSet presAssocID="{8BBEB50C-2E8B-4852-96D8-1934164B22C8}" presName="connectorText" presStyleLbl="sibTrans1D1" presStyleIdx="7" presStyleCnt="11"/>
      <dgm:spPr/>
    </dgm:pt>
    <dgm:pt modelId="{3D41134C-D759-4862-9404-80296D6D8EE2}" type="pres">
      <dgm:prSet presAssocID="{31ED489B-DDB6-4915-A5F3-2CC20CF5321D}" presName="node" presStyleLbl="node1" presStyleIdx="8" presStyleCnt="12">
        <dgm:presLayoutVars>
          <dgm:bulletEnabled val="1"/>
        </dgm:presLayoutVars>
      </dgm:prSet>
      <dgm:spPr/>
    </dgm:pt>
    <dgm:pt modelId="{2448C0C7-896F-41C9-AAA2-F9DDC04A8BBF}" type="pres">
      <dgm:prSet presAssocID="{626A11A3-EA8F-4B37-A58B-534FBDFF4BE8}" presName="sibTrans" presStyleLbl="sibTrans1D1" presStyleIdx="8" presStyleCnt="11"/>
      <dgm:spPr/>
    </dgm:pt>
    <dgm:pt modelId="{EBA070FF-FBB6-45AE-BEE3-18EFBF4193B4}" type="pres">
      <dgm:prSet presAssocID="{626A11A3-EA8F-4B37-A58B-534FBDFF4BE8}" presName="connectorText" presStyleLbl="sibTrans1D1" presStyleIdx="8" presStyleCnt="11"/>
      <dgm:spPr/>
    </dgm:pt>
    <dgm:pt modelId="{C2732328-6D2A-4D98-A90C-0B9675DBC2B4}" type="pres">
      <dgm:prSet presAssocID="{834D3780-8379-422D-A7CE-5699672A8208}" presName="node" presStyleLbl="node1" presStyleIdx="9" presStyleCnt="12">
        <dgm:presLayoutVars>
          <dgm:bulletEnabled val="1"/>
        </dgm:presLayoutVars>
      </dgm:prSet>
      <dgm:spPr/>
    </dgm:pt>
    <dgm:pt modelId="{DD6EE564-8DE4-45AC-8F14-AA9D46715BFF}" type="pres">
      <dgm:prSet presAssocID="{A2D69ACB-B0F0-400E-B902-2AA9004E477E}" presName="sibTrans" presStyleLbl="sibTrans1D1" presStyleIdx="9" presStyleCnt="11"/>
      <dgm:spPr/>
    </dgm:pt>
    <dgm:pt modelId="{BBC2DDE3-197F-4224-8622-E0373481E1A0}" type="pres">
      <dgm:prSet presAssocID="{A2D69ACB-B0F0-400E-B902-2AA9004E477E}" presName="connectorText" presStyleLbl="sibTrans1D1" presStyleIdx="9" presStyleCnt="11"/>
      <dgm:spPr/>
    </dgm:pt>
    <dgm:pt modelId="{AF5F5733-29F6-48F9-96D4-3284FEFE345B}" type="pres">
      <dgm:prSet presAssocID="{B9C10A61-B458-4F31-B3B3-8A02AB18AFDE}" presName="node" presStyleLbl="node1" presStyleIdx="10" presStyleCnt="12">
        <dgm:presLayoutVars>
          <dgm:bulletEnabled val="1"/>
        </dgm:presLayoutVars>
      </dgm:prSet>
      <dgm:spPr/>
    </dgm:pt>
    <dgm:pt modelId="{5EF60835-554D-445D-BEAC-774DBA0F9BC4}" type="pres">
      <dgm:prSet presAssocID="{6DEB88AE-2578-414F-9F9F-915BB0EB8AFB}" presName="sibTrans" presStyleLbl="sibTrans1D1" presStyleIdx="10" presStyleCnt="11"/>
      <dgm:spPr/>
    </dgm:pt>
    <dgm:pt modelId="{EF02904C-0861-4734-B733-9CA8E2E38EB4}" type="pres">
      <dgm:prSet presAssocID="{6DEB88AE-2578-414F-9F9F-915BB0EB8AFB}" presName="connectorText" presStyleLbl="sibTrans1D1" presStyleIdx="10" presStyleCnt="11"/>
      <dgm:spPr/>
    </dgm:pt>
    <dgm:pt modelId="{D113A75B-1606-4E8E-9524-E1177B61C166}" type="pres">
      <dgm:prSet presAssocID="{BAA7DD52-44BD-40D1-B181-F8BC2724CB32}" presName="node" presStyleLbl="node1" presStyleIdx="11" presStyleCnt="12">
        <dgm:presLayoutVars>
          <dgm:bulletEnabled val="1"/>
        </dgm:presLayoutVars>
      </dgm:prSet>
      <dgm:spPr/>
    </dgm:pt>
  </dgm:ptLst>
  <dgm:cxnLst>
    <dgm:cxn modelId="{65673C00-8246-40CB-9A68-67264CC3C361}" srcId="{4DB080EB-361C-40D4-8F69-E9F7E9500D55}" destId="{A5741891-9FBF-4ED0-8190-3B22C06D399F}" srcOrd="0" destOrd="0" parTransId="{5FB9BEF7-F0C9-434B-9DD8-835D3FC6AA40}" sibTransId="{32A73E7E-AFD3-4110-8EFE-A6F4A1C017DC}"/>
    <dgm:cxn modelId="{7424C400-4C4F-4D96-BEC7-7986D0ACD67E}" type="presOf" srcId="{154D25E8-DD1C-47BF-9779-398178C947C9}" destId="{2670EE5F-1F2F-46CC-AE17-22DE8ED90D9E}" srcOrd="0" destOrd="2" presId="urn:microsoft.com/office/officeart/2016/7/layout/RepeatingBendingProcessNew"/>
    <dgm:cxn modelId="{920E0D03-841B-4E95-9D21-EFC058F84B1B}" type="presOf" srcId="{31ED489B-DDB6-4915-A5F3-2CC20CF5321D}" destId="{3D41134C-D759-4862-9404-80296D6D8EE2}" srcOrd="0" destOrd="0" presId="urn:microsoft.com/office/officeart/2016/7/layout/RepeatingBendingProcessNew"/>
    <dgm:cxn modelId="{243E0F03-295B-4689-91BC-8032D48F31F3}" type="presOf" srcId="{3FF8B13E-283D-4220-A19B-B22A50DED042}" destId="{2670EE5F-1F2F-46CC-AE17-22DE8ED90D9E}" srcOrd="0" destOrd="0" presId="urn:microsoft.com/office/officeart/2016/7/layout/RepeatingBendingProcessNew"/>
    <dgm:cxn modelId="{5D452507-F1EF-4EEA-ADA1-040AEA981D34}" type="presOf" srcId="{6996A051-232B-4AB7-B644-8454F7A0F618}" destId="{FBEF21A3-D133-4322-8207-9F4F0E75023A}" srcOrd="0" destOrd="0" presId="urn:microsoft.com/office/officeart/2016/7/layout/RepeatingBendingProcessNew"/>
    <dgm:cxn modelId="{B0F62707-5C4B-4DC1-A2FF-2205664D44BA}" type="presOf" srcId="{BF554565-88A9-42DA-BF32-75E0FD0947D2}" destId="{330937AE-FCAB-44E8-8F2F-91E00D19075F}" srcOrd="0" destOrd="0" presId="urn:microsoft.com/office/officeart/2016/7/layout/RepeatingBendingProcessNew"/>
    <dgm:cxn modelId="{8D8C8A07-A863-4107-8AB3-DB233EDF8DA2}" type="presOf" srcId="{9AA1BC0D-D69B-450F-AFD3-542743B4DA61}" destId="{40706609-A766-4930-929B-2ACA2286911F}" srcOrd="0" destOrd="0" presId="urn:microsoft.com/office/officeart/2016/7/layout/RepeatingBendingProcessNew"/>
    <dgm:cxn modelId="{FB130510-5A21-464D-A6C6-71DC30EF7228}" srcId="{3FF8B13E-283D-4220-A19B-B22A50DED042}" destId="{154D25E8-DD1C-47BF-9779-398178C947C9}" srcOrd="1" destOrd="0" parTransId="{73964003-FB49-4736-9BFE-25A6A141A76F}" sibTransId="{E6241ECF-E484-484F-B5CE-5E05AB31AB5A}"/>
    <dgm:cxn modelId="{B9A1F110-3115-43E3-B5B3-96C41F26D4B7}" srcId="{0AB7F641-073E-4411-877B-E4F41EB47474}" destId="{E10A2319-2DE3-4BE8-9FE0-16450E7754FB}" srcOrd="1" destOrd="0" parTransId="{D5A97BF6-E9BC-42C6-8DD5-CD8EDBD991E6}" sibTransId="{DC9648E6-3404-475C-B561-8F0F15B7A3C2}"/>
    <dgm:cxn modelId="{FAF67415-D537-4809-9D0C-F4D082E92544}" type="presOf" srcId="{7A57F770-B1E8-4F75-A7DD-AF1EE4B11C64}" destId="{AF5F5733-29F6-48F9-96D4-3284FEFE345B}" srcOrd="0" destOrd="2" presId="urn:microsoft.com/office/officeart/2016/7/layout/RepeatingBendingProcessNew"/>
    <dgm:cxn modelId="{D4F38815-1699-4C50-A47C-FFCCCD99203B}" type="presOf" srcId="{A5741891-9FBF-4ED0-8190-3B22C06D399F}" destId="{9E8FBE73-2698-43A3-BC4B-91622EAEB92C}" srcOrd="0" destOrd="1" presId="urn:microsoft.com/office/officeart/2016/7/layout/RepeatingBendingProcessNew"/>
    <dgm:cxn modelId="{A6212516-D41F-4E5E-8591-513579DF62EF}" type="presOf" srcId="{5CE57965-18AA-491D-BDBB-0E75B94CD2A2}" destId="{D9F1D63C-4ACD-44F5-8AD8-9626839D9042}" srcOrd="0" destOrd="4" presId="urn:microsoft.com/office/officeart/2016/7/layout/RepeatingBendingProcessNew"/>
    <dgm:cxn modelId="{C546E71A-8036-471B-B15B-F575E73CF94A}" srcId="{7EC2E2F8-DF9A-4EFF-B89F-9A433D999531}" destId="{24B146D7-7CCF-4ADD-A44B-FFB9F49A013B}" srcOrd="1" destOrd="0" parTransId="{DECA6112-48C6-4401-B940-EE7D965A93CC}" sibTransId="{40DEDC4A-485F-4B31-926F-5F8017D10330}"/>
    <dgm:cxn modelId="{0633AD25-0C40-4968-8282-E7288EF08C2F}" type="presOf" srcId="{626EB511-D145-4E70-A52F-C1552520723A}" destId="{E6BAB760-6F57-42AE-990F-A1CFC0800EED}" srcOrd="0" destOrd="3" presId="urn:microsoft.com/office/officeart/2016/7/layout/RepeatingBendingProcessNew"/>
    <dgm:cxn modelId="{0AF7842A-4A5B-4226-AF3A-AC353411B039}" type="presOf" srcId="{737E664E-EF24-427F-809A-5A34F2EA5ADE}" destId="{3D41134C-D759-4862-9404-80296D6D8EE2}" srcOrd="0" destOrd="1" presId="urn:microsoft.com/office/officeart/2016/7/layout/RepeatingBendingProcessNew"/>
    <dgm:cxn modelId="{D8CBB32A-363D-4B19-8458-410A045E3095}" srcId="{B9C10A61-B458-4F31-B3B3-8A02AB18AFDE}" destId="{7A57F770-B1E8-4F75-A7DD-AF1EE4B11C64}" srcOrd="1" destOrd="0" parTransId="{BE20C9AD-5295-4A8C-ACFD-7B409DCB5B0C}" sibTransId="{7FA88872-C193-4AE6-8455-EC06918F1451}"/>
    <dgm:cxn modelId="{1596D82A-884D-4B32-9EB8-B74616AB28DA}" type="presOf" srcId="{2160E5E7-CAE6-4CD3-9560-4E5C050DC6E7}" destId="{3606500E-F962-47F1-9BCA-CF7CE9D19D75}" srcOrd="1" destOrd="0" presId="urn:microsoft.com/office/officeart/2016/7/layout/RepeatingBendingProcessNew"/>
    <dgm:cxn modelId="{969ED132-2287-4387-A6AF-30DC5C2A4A11}" type="presOf" srcId="{AE4E3FF0-41C2-4817-82B8-F138642B9101}" destId="{E6BAB760-6F57-42AE-990F-A1CFC0800EED}" srcOrd="0" destOrd="4" presId="urn:microsoft.com/office/officeart/2016/7/layout/RepeatingBendingProcessNew"/>
    <dgm:cxn modelId="{0B764834-6C12-44D6-BBD9-9636A5D45571}" srcId="{BAA7DD52-44BD-40D1-B181-F8BC2724CB32}" destId="{7A063C00-7E12-4F29-9519-5EBDB55757CD}" srcOrd="0" destOrd="0" parTransId="{5C8CCE4A-21D1-4D80-82CE-C48A26B85338}" sibTransId="{5821201B-6067-4149-ABA8-9051A8ECE8D7}"/>
    <dgm:cxn modelId="{96FB7134-BE53-4F02-8221-4B6C016E97F5}" srcId="{0AB7F641-073E-4411-877B-E4F41EB47474}" destId="{764F2009-347D-44A5-84ED-02DDF269BE55}" srcOrd="2" destOrd="0" parTransId="{D48C3766-4A30-4D87-A2D9-6B43C8A19D1E}" sibTransId="{88B1686C-EF31-416E-98E7-DD74D4DA37D0}"/>
    <dgm:cxn modelId="{3388B837-DE2E-447D-AACF-17739FFC9650}" srcId="{7EC2E2F8-DF9A-4EFF-B89F-9A433D999531}" destId="{B9C10A61-B458-4F31-B3B3-8A02AB18AFDE}" srcOrd="10" destOrd="0" parTransId="{9BE19B4E-F3A4-4580-A375-8F86E1C44ECF}" sibTransId="{6DEB88AE-2578-414F-9F9F-915BB0EB8AFB}"/>
    <dgm:cxn modelId="{07248239-8968-4395-9DF5-7AB2E2A6593A}" type="presOf" srcId="{AB704382-A0FE-4DAE-AF66-E3AE15D6A23A}" destId="{A0D4F330-5103-45E4-B632-E2983608C9DC}" srcOrd="0" destOrd="0" presId="urn:microsoft.com/office/officeart/2016/7/layout/RepeatingBendingProcessNew"/>
    <dgm:cxn modelId="{B86DFD39-FE3B-4AAA-A037-4BA15D666AF5}" type="presOf" srcId="{1B6EFAA3-74CF-4AD1-A053-05013AF20CAF}" destId="{BD32FBD0-98B5-4E96-AABB-E989DD9BF21C}" srcOrd="1" destOrd="0" presId="urn:microsoft.com/office/officeart/2016/7/layout/RepeatingBendingProcessNew"/>
    <dgm:cxn modelId="{EEE37E3B-7597-4959-9CC0-0B2ADDB34D31}" type="presOf" srcId="{BF554565-88A9-42DA-BF32-75E0FD0947D2}" destId="{1A3FC41A-686B-4AD7-8FF4-0DDAAE5CBB46}" srcOrd="1" destOrd="0" presId="urn:microsoft.com/office/officeart/2016/7/layout/RepeatingBendingProcessNew"/>
    <dgm:cxn modelId="{4F1EA63B-B214-4447-92CB-9F32A8207F9D}" type="presOf" srcId="{9A24E640-2792-4B42-AF7A-BB9D6471B203}" destId="{D9F1D63C-4ACD-44F5-8AD8-9626839D9042}" srcOrd="0" destOrd="1" presId="urn:microsoft.com/office/officeart/2016/7/layout/RepeatingBendingProcessNew"/>
    <dgm:cxn modelId="{9DF60E3C-4D10-4A24-9F2B-3A4F624817D2}" srcId="{7EC2E2F8-DF9A-4EFF-B89F-9A433D999531}" destId="{0DC44297-7A7E-4FA8-9413-6150F26798A6}" srcOrd="4" destOrd="0" parTransId="{8B097883-4523-4CDD-9940-FD6C349E05A9}" sibTransId="{1B6EFAA3-74CF-4AD1-A053-05013AF20CAF}"/>
    <dgm:cxn modelId="{9219DB3C-646E-4B96-A657-87978217922C}" srcId="{7EC2E2F8-DF9A-4EFF-B89F-9A433D999531}" destId="{3FF8B13E-283D-4220-A19B-B22A50DED042}" srcOrd="2" destOrd="0" parTransId="{1CA3C1EF-48A3-4874-9EA5-A152DA7E2C59}" sibTransId="{2160E5E7-CAE6-4CD3-9560-4E5C050DC6E7}"/>
    <dgm:cxn modelId="{6F567C3D-72D9-4100-8F56-AD7ACBFD856F}" type="presOf" srcId="{BAA7DD52-44BD-40D1-B181-F8BC2724CB32}" destId="{D113A75B-1606-4E8E-9524-E1177B61C166}" srcOrd="0" destOrd="0" presId="urn:microsoft.com/office/officeart/2016/7/layout/RepeatingBendingProcessNew"/>
    <dgm:cxn modelId="{EAE6973D-C6EC-479D-9FA7-92ADB212E224}" srcId="{7EC2E2F8-DF9A-4EFF-B89F-9A433D999531}" destId="{31ED489B-DDB6-4915-A5F3-2CC20CF5321D}" srcOrd="8" destOrd="0" parTransId="{48ED4D3B-86D1-4C94-9984-5B03F2FE0416}" sibTransId="{626A11A3-EA8F-4B37-A58B-534FBDFF4BE8}"/>
    <dgm:cxn modelId="{AF1C0F3E-8BC0-4D7C-8C0C-7CE953507612}" type="presOf" srcId="{2160E5E7-CAE6-4CD3-9560-4E5C050DC6E7}" destId="{5A6A0B1A-BFA0-4238-9ABE-6BE55CF590C9}" srcOrd="0" destOrd="0" presId="urn:microsoft.com/office/officeart/2016/7/layout/RepeatingBendingProcessNew"/>
    <dgm:cxn modelId="{73464E5E-E9B0-444D-9219-C336F286C4AA}" type="presOf" srcId="{24B146D7-7CCF-4ADD-A44B-FFB9F49A013B}" destId="{E6BAB760-6F57-42AE-990F-A1CFC0800EED}" srcOrd="0" destOrd="0" presId="urn:microsoft.com/office/officeart/2016/7/layout/RepeatingBendingProcessNew"/>
    <dgm:cxn modelId="{232BCA5E-9366-4B6C-9947-217CB8BC1575}" type="presOf" srcId="{1B6EFAA3-74CF-4AD1-A053-05013AF20CAF}" destId="{4EFF402B-FF37-4528-9A22-F8289AFBBC7C}" srcOrd="0" destOrd="0" presId="urn:microsoft.com/office/officeart/2016/7/layout/RepeatingBendingProcessNew"/>
    <dgm:cxn modelId="{5815C261-5C69-4085-B4E9-3B016809C274}" srcId="{7EC2E2F8-DF9A-4EFF-B89F-9A433D999531}" destId="{292E7660-BF96-4859-88D8-A4EAA26881E4}" srcOrd="0" destOrd="0" parTransId="{5D884535-81DA-4843-B73D-09851E42C63D}" sibTransId="{BF554565-88A9-42DA-BF32-75E0FD0947D2}"/>
    <dgm:cxn modelId="{13D92D65-9AF7-46E9-A118-E02F8DCF13CF}" type="presOf" srcId="{5A98AC81-7443-49B1-8CAF-7E12A1067F7C}" destId="{D113A75B-1606-4E8E-9524-E1177B61C166}" srcOrd="0" destOrd="2" presId="urn:microsoft.com/office/officeart/2016/7/layout/RepeatingBendingProcessNew"/>
    <dgm:cxn modelId="{9454E345-7F2E-465F-8230-B50AEBBE4A72}" type="presOf" srcId="{6DEB88AE-2578-414F-9F9F-915BB0EB8AFB}" destId="{EF02904C-0861-4734-B733-9CA8E2E38EB4}" srcOrd="1" destOrd="0" presId="urn:microsoft.com/office/officeart/2016/7/layout/RepeatingBendingProcessNew"/>
    <dgm:cxn modelId="{ED077146-1A33-4E05-8E78-37E1E3F33257}" type="presOf" srcId="{0BD0FE2F-1613-47F3-9746-B9EF75FF0131}" destId="{D9F1D63C-4ACD-44F5-8AD8-9626839D9042}" srcOrd="0" destOrd="3" presId="urn:microsoft.com/office/officeart/2016/7/layout/RepeatingBendingProcessNew"/>
    <dgm:cxn modelId="{3240054B-2E7C-4F3B-91BE-BA5CEB752554}" type="presOf" srcId="{FDE214CB-F689-4B87-9874-646BD3CFAAA4}" destId="{91EAED02-6628-44E1-AB74-2A703DF99674}" srcOrd="0" destOrd="0" presId="urn:microsoft.com/office/officeart/2016/7/layout/RepeatingBendingProcessNew"/>
    <dgm:cxn modelId="{2064B94B-7A6F-4BB6-BC45-54837CF86BD4}" type="presOf" srcId="{A2D69ACB-B0F0-400E-B902-2AA9004E477E}" destId="{DD6EE564-8DE4-45AC-8F14-AA9D46715BFF}" srcOrd="0" destOrd="0" presId="urn:microsoft.com/office/officeart/2016/7/layout/RepeatingBendingProcessNew"/>
    <dgm:cxn modelId="{367A1F4C-9949-47EC-897A-7A07DA533E94}" type="presOf" srcId="{33FA19F2-E292-4448-8879-6EFEBA9192DC}" destId="{2670EE5F-1F2F-46CC-AE17-22DE8ED90D9E}" srcOrd="0" destOrd="1" presId="urn:microsoft.com/office/officeart/2016/7/layout/RepeatingBendingProcessNew"/>
    <dgm:cxn modelId="{A7B9906C-00D7-4E83-9B26-5C4FF178E65F}" type="presOf" srcId="{6E7C7643-2C23-4DE2-BB21-6EB5F27CD11A}" destId="{D113A75B-1606-4E8E-9524-E1177B61C166}" srcOrd="0" destOrd="3" presId="urn:microsoft.com/office/officeart/2016/7/layout/RepeatingBendingProcessNew"/>
    <dgm:cxn modelId="{C834CF4E-C1BE-4E16-9ADB-F407450C27C7}" type="presOf" srcId="{6996A051-232B-4AB7-B644-8454F7A0F618}" destId="{2A9FD011-4A68-4810-A999-32349BC149F9}" srcOrd="1" destOrd="0" presId="urn:microsoft.com/office/officeart/2016/7/layout/RepeatingBendingProcessNew"/>
    <dgm:cxn modelId="{2200CC50-9B2C-4BD0-8402-038344E3C87B}" type="presOf" srcId="{40DEDC4A-485F-4B31-926F-5F8017D10330}" destId="{93B879C4-1B50-4E17-97F6-5257B0DB7CCD}" srcOrd="1" destOrd="0" presId="urn:microsoft.com/office/officeart/2016/7/layout/RepeatingBendingProcessNew"/>
    <dgm:cxn modelId="{65CA0271-CF2E-4693-8E26-7A3AA80BA993}" type="presOf" srcId="{7A063C00-7E12-4F29-9519-5EBDB55757CD}" destId="{D113A75B-1606-4E8E-9524-E1177B61C166}" srcOrd="0" destOrd="1" presId="urn:microsoft.com/office/officeart/2016/7/layout/RepeatingBendingProcessNew"/>
    <dgm:cxn modelId="{FD313F51-F301-4137-8D11-B756A27EC6B3}" srcId="{BAA7DD52-44BD-40D1-B181-F8BC2724CB32}" destId="{6E7C7643-2C23-4DE2-BB21-6EB5F27CD11A}" srcOrd="2" destOrd="0" parTransId="{6D56B1D7-FD7D-4E0B-AC88-66EA8195823D}" sibTransId="{2E3F288E-8378-41B7-A0F3-6F007A15FF09}"/>
    <dgm:cxn modelId="{AEDEA152-1788-4A5B-B06F-3CD4345F26BA}" type="presOf" srcId="{56E18F1A-1968-4B37-9EAB-8CE8BB9F6DF3}" destId="{5717372C-9EBB-4E09-AFAD-8D272AD6CE9E}" srcOrd="1" destOrd="0" presId="urn:microsoft.com/office/officeart/2016/7/layout/RepeatingBendingProcessNew"/>
    <dgm:cxn modelId="{D906E272-1299-4B58-97AF-55FFAAE9F33F}" srcId="{0AB7F641-073E-4411-877B-E4F41EB47474}" destId="{9BF8C812-5440-4881-B5C1-F44247040BFC}" srcOrd="0" destOrd="0" parTransId="{0F9DE058-B367-42D4-9F5C-1B21D571F0DC}" sibTransId="{0296B36E-1C91-4E2F-8187-D203E2739CF4}"/>
    <dgm:cxn modelId="{62E13C57-4701-40F9-B2E3-DD2792B00A61}" srcId="{7EC2E2F8-DF9A-4EFF-B89F-9A433D999531}" destId="{0AB7F641-073E-4411-877B-E4F41EB47474}" srcOrd="5" destOrd="0" parTransId="{790873AF-BF57-47D9-9C9C-5AF18ACC2DF8}" sibTransId="{56E18F1A-1968-4B37-9EAB-8CE8BB9F6DF3}"/>
    <dgm:cxn modelId="{3515015A-62EF-4161-9F3E-B8F6BED043C0}" type="presOf" srcId="{1C9AEB07-46A6-4BCC-AA7D-105711C3BE22}" destId="{2670EE5F-1F2F-46CC-AE17-22DE8ED90D9E}" srcOrd="0" destOrd="3" presId="urn:microsoft.com/office/officeart/2016/7/layout/RepeatingBendingProcessNew"/>
    <dgm:cxn modelId="{4700987D-B8E0-4856-AC48-F5810D05B008}" type="presOf" srcId="{8BBEB50C-2E8B-4852-96D8-1934164B22C8}" destId="{51FAA4DD-F7F2-4AF5-BB04-5446B6543C7B}" srcOrd="0" destOrd="0" presId="urn:microsoft.com/office/officeart/2016/7/layout/RepeatingBendingProcessNew"/>
    <dgm:cxn modelId="{6BF6607F-E8D2-48ED-85FA-739A566CB294}" srcId="{BAA7DD52-44BD-40D1-B181-F8BC2724CB32}" destId="{5A98AC81-7443-49B1-8CAF-7E12A1067F7C}" srcOrd="1" destOrd="0" parTransId="{E334908A-5474-4892-880C-DE15956374C1}" sibTransId="{92DFF3AF-2E58-4C09-ABDC-6C80AC4CC8E4}"/>
    <dgm:cxn modelId="{6367EB87-A51A-46BE-9754-2F7534E0F2F4}" type="presOf" srcId="{E10A2319-2DE3-4BE8-9FE0-16450E7754FB}" destId="{8FFC257A-0FC4-4240-A94E-2F8848AF1774}" srcOrd="0" destOrd="2" presId="urn:microsoft.com/office/officeart/2016/7/layout/RepeatingBendingProcessNew"/>
    <dgm:cxn modelId="{98EBC28B-ED6D-4E8C-AB18-4CFA62C85C36}" type="presOf" srcId="{626A11A3-EA8F-4B37-A58B-534FBDFF4BE8}" destId="{EBA070FF-FBB6-45AE-BEE3-18EFBF4193B4}" srcOrd="1" destOrd="0" presId="urn:microsoft.com/office/officeart/2016/7/layout/RepeatingBendingProcessNew"/>
    <dgm:cxn modelId="{FD6EE58F-3164-4885-BECB-6AA9D02B5042}" type="presOf" srcId="{EAE36BD0-C151-4A33-B8AD-59E540E8D1E3}" destId="{E6BAB760-6F57-42AE-990F-A1CFC0800EED}" srcOrd="0" destOrd="2" presId="urn:microsoft.com/office/officeart/2016/7/layout/RepeatingBendingProcessNew"/>
    <dgm:cxn modelId="{48820A90-B621-48C1-B53B-522395C8F09E}" type="presOf" srcId="{292E7660-BF96-4859-88D8-A4EAA26881E4}" destId="{74F6F0DA-4CB4-4235-8716-34B9C1484177}" srcOrd="0" destOrd="0" presId="urn:microsoft.com/office/officeart/2016/7/layout/RepeatingBendingProcessNew"/>
    <dgm:cxn modelId="{AB541A92-955E-4EC0-AFF4-6D7E0890084B}" srcId="{7EC2E2F8-DF9A-4EFF-B89F-9A433D999531}" destId="{4DB080EB-361C-40D4-8F69-E9F7E9500D55}" srcOrd="7" destOrd="0" parTransId="{F21A6638-7CEE-43FF-9114-560BB8D22697}" sibTransId="{8BBEB50C-2E8B-4852-96D8-1934164B22C8}"/>
    <dgm:cxn modelId="{3A7DC493-E619-412C-A7A3-A577294B169D}" type="presOf" srcId="{41630A85-336B-4621-9B8B-5223B4CE3D90}" destId="{9E8FBE73-2698-43A3-BC4B-91622EAEB92C}" srcOrd="0" destOrd="3" presId="urn:microsoft.com/office/officeart/2016/7/layout/RepeatingBendingProcessNew"/>
    <dgm:cxn modelId="{84D6219B-46BA-476E-B5DA-6C398113128B}" type="presOf" srcId="{626A11A3-EA8F-4B37-A58B-534FBDFF4BE8}" destId="{2448C0C7-896F-41C9-AAA2-F9DDC04A8BBF}" srcOrd="0" destOrd="0" presId="urn:microsoft.com/office/officeart/2016/7/layout/RepeatingBendingProcessNew"/>
    <dgm:cxn modelId="{7B93439B-E10E-460E-8BC3-DDED4492CB4C}" type="presOf" srcId="{4DB080EB-361C-40D4-8F69-E9F7E9500D55}" destId="{9E8FBE73-2698-43A3-BC4B-91622EAEB92C}" srcOrd="0" destOrd="0" presId="urn:microsoft.com/office/officeart/2016/7/layout/RepeatingBendingProcessNew"/>
    <dgm:cxn modelId="{2DF44E9B-CFC1-45FA-B0F0-F3416541A1D1}" srcId="{4DB080EB-361C-40D4-8F69-E9F7E9500D55}" destId="{3F97AF5C-5664-48DA-81F4-88722356FCDF}" srcOrd="1" destOrd="0" parTransId="{69601C6D-A181-4BAC-A4B2-7BDE29C5288E}" sibTransId="{D7E094CF-7063-4644-91D5-0FBC64D201F6}"/>
    <dgm:cxn modelId="{DE7CF09F-6663-4B75-86FC-E800171D0B2B}" srcId="{B9C10A61-B458-4F31-B3B3-8A02AB18AFDE}" destId="{DC55C40D-7F71-4195-A7B8-759DCA9D94B0}" srcOrd="0" destOrd="0" parTransId="{02904C11-8681-4A92-AC6A-328026915812}" sibTransId="{C46A29E0-5C70-4857-9D28-24AEA94D77A6}"/>
    <dgm:cxn modelId="{0CBDB9A1-6E92-461F-8C12-82FB37292DD9}" srcId="{7EC2E2F8-DF9A-4EFF-B89F-9A433D999531}" destId="{BAA7DD52-44BD-40D1-B181-F8BC2724CB32}" srcOrd="11" destOrd="0" parTransId="{FC41FC7E-7F79-4F41-B8FE-64DD4FF73528}" sibTransId="{E541CCC5-1660-415F-BA37-1ED3BA3A0D23}"/>
    <dgm:cxn modelId="{D24248A3-7958-4A6A-8D4E-ECB55A725F0A}" type="presOf" srcId="{DC55C40D-7F71-4195-A7B8-759DCA9D94B0}" destId="{AF5F5733-29F6-48F9-96D4-3284FEFE345B}" srcOrd="0" destOrd="1" presId="urn:microsoft.com/office/officeart/2016/7/layout/RepeatingBendingProcessNew"/>
    <dgm:cxn modelId="{938146A4-BD49-4E70-BD8E-20BA2C8C056B}" srcId="{4DB080EB-361C-40D4-8F69-E9F7E9500D55}" destId="{41630A85-336B-4621-9B8B-5223B4CE3D90}" srcOrd="2" destOrd="0" parTransId="{51010E0D-34CE-4B5E-94F1-5448794F5E68}" sibTransId="{78085F73-565C-456D-92EE-A22323B47CFA}"/>
    <dgm:cxn modelId="{861ABAA4-F8A2-4B47-874C-2F189C0B1FBD}" srcId="{3FF8B13E-283D-4220-A19B-B22A50DED042}" destId="{33FA19F2-E292-4448-8879-6EFEBA9192DC}" srcOrd="0" destOrd="0" parTransId="{BE94BAC8-1A3E-4786-A0B0-7B37572EDE98}" sibTransId="{0277EB06-DBEF-4971-9703-2D88AE8E20BC}"/>
    <dgm:cxn modelId="{458AE0A4-BB4A-407C-B5AA-6E5B624E458E}" type="presOf" srcId="{A2D69ACB-B0F0-400E-B902-2AA9004E477E}" destId="{BBC2DDE3-197F-4224-8622-E0373481E1A0}" srcOrd="1" destOrd="0" presId="urn:microsoft.com/office/officeart/2016/7/layout/RepeatingBendingProcessNew"/>
    <dgm:cxn modelId="{BD980AA7-785F-4D57-A697-8B3ECA485176}" type="presOf" srcId="{5DE28BA4-C201-4C4E-86D6-C6F6B7C0583F}" destId="{D9F1D63C-4ACD-44F5-8AD8-9626839D9042}" srcOrd="0" destOrd="2" presId="urn:microsoft.com/office/officeart/2016/7/layout/RepeatingBendingProcessNew"/>
    <dgm:cxn modelId="{B82F21AD-826A-41B6-BFD8-3BB8A164ED30}" srcId="{0DC44297-7A7E-4FA8-9413-6150F26798A6}" destId="{0BD0FE2F-1613-47F3-9746-B9EF75FF0131}" srcOrd="2" destOrd="0" parTransId="{C661808C-84EB-4839-A61B-35C52F96FD23}" sibTransId="{F5F399B9-648A-4ABD-94BF-EA328D3D446C}"/>
    <dgm:cxn modelId="{8E9CB0AE-5518-4544-AE62-31EF43865DB1}" srcId="{0DC44297-7A7E-4FA8-9413-6150F26798A6}" destId="{5CE57965-18AA-491D-BDBB-0E75B94CD2A2}" srcOrd="3" destOrd="0" parTransId="{7C22BD22-D7DD-4D00-8B67-54B70DE49FB6}" sibTransId="{7B3B6377-01A8-4FE5-9EDB-3861D06EB678}"/>
    <dgm:cxn modelId="{777484B0-3C6A-4ED8-A10E-D5477B5EB860}" type="presOf" srcId="{834D3780-8379-422D-A7CE-5699672A8208}" destId="{C2732328-6D2A-4D98-A90C-0B9675DBC2B4}" srcOrd="0" destOrd="0" presId="urn:microsoft.com/office/officeart/2016/7/layout/RepeatingBendingProcessNew"/>
    <dgm:cxn modelId="{6F9A94B1-8F43-4D0A-908E-4636822D60F3}" type="presOf" srcId="{FDE214CB-F689-4B87-9874-646BD3CFAAA4}" destId="{51BCAAAA-3196-4E70-B5A6-8858FD31AECB}" srcOrd="1" destOrd="0" presId="urn:microsoft.com/office/officeart/2016/7/layout/RepeatingBendingProcessNew"/>
    <dgm:cxn modelId="{009DDAB2-1052-4E6D-A21A-6793CA4A87C7}" type="presOf" srcId="{B9C10A61-B458-4F31-B3B3-8A02AB18AFDE}" destId="{AF5F5733-29F6-48F9-96D4-3284FEFE345B}" srcOrd="0" destOrd="0" presId="urn:microsoft.com/office/officeart/2016/7/layout/RepeatingBendingProcessNew"/>
    <dgm:cxn modelId="{9B8ACFB6-AEB8-43D0-A785-154913B8E8A3}" type="presOf" srcId="{40DEDC4A-485F-4B31-926F-5F8017D10330}" destId="{A454238B-C2ED-4E6D-B605-090B12048290}" srcOrd="0" destOrd="0" presId="urn:microsoft.com/office/officeart/2016/7/layout/RepeatingBendingProcessNew"/>
    <dgm:cxn modelId="{FABB55B7-9621-41CD-8C7A-33BE2EA1E74D}" type="presOf" srcId="{0DC44297-7A7E-4FA8-9413-6150F26798A6}" destId="{D9F1D63C-4ACD-44F5-8AD8-9626839D9042}" srcOrd="0" destOrd="0" presId="urn:microsoft.com/office/officeart/2016/7/layout/RepeatingBendingProcessNew"/>
    <dgm:cxn modelId="{3E8D89B7-37B8-49E5-A2E0-049C13928198}" srcId="{0DC44297-7A7E-4FA8-9413-6150F26798A6}" destId="{5DE28BA4-C201-4C4E-86D6-C6F6B7C0583F}" srcOrd="1" destOrd="0" parTransId="{68488A77-AA99-45AF-A168-5BC17FFEAB00}" sibTransId="{9153580D-EF44-4028-9B26-751C6404D128}"/>
    <dgm:cxn modelId="{D98DC9B7-0FCB-45EF-B21B-8FB8043F773F}" type="presOf" srcId="{6DEB88AE-2578-414F-9F9F-915BB0EB8AFB}" destId="{5EF60835-554D-445D-BEAC-774DBA0F9BC4}" srcOrd="0" destOrd="0" presId="urn:microsoft.com/office/officeart/2016/7/layout/RepeatingBendingProcessNew"/>
    <dgm:cxn modelId="{BB8FA5BA-0986-4CDB-8B9A-077A04437E57}" type="presOf" srcId="{7EC2E2F8-DF9A-4EFF-B89F-9A433D999531}" destId="{9940BB0B-EF90-49D0-8007-927CC3FB05F7}" srcOrd="0" destOrd="0" presId="urn:microsoft.com/office/officeart/2016/7/layout/RepeatingBendingProcessNew"/>
    <dgm:cxn modelId="{462AC5BF-812A-4CA3-8A3F-16B59E560A0D}" srcId="{3FF8B13E-283D-4220-A19B-B22A50DED042}" destId="{1C9AEB07-46A6-4BCC-AA7D-105711C3BE22}" srcOrd="2" destOrd="0" parTransId="{87AA1919-18E6-4A5F-A181-522E20575C04}" sibTransId="{03B2C9A4-AA61-408F-8F1C-80E8A8B22EE7}"/>
    <dgm:cxn modelId="{DAE246C0-5EA2-4FC6-B3AD-DF0C0A907AF4}" srcId="{0DC44297-7A7E-4FA8-9413-6150F26798A6}" destId="{9A24E640-2792-4B42-AF7A-BB9D6471B203}" srcOrd="0" destOrd="0" parTransId="{30EB2A41-07A3-4410-A8DC-24ABB954E3B0}" sibTransId="{13E7D036-13C6-4142-B68B-C5AF043CFD2F}"/>
    <dgm:cxn modelId="{700D37C2-806A-4B80-864C-A721DF887C51}" type="presOf" srcId="{9BF8C812-5440-4881-B5C1-F44247040BFC}" destId="{8FFC257A-0FC4-4240-A94E-2F8848AF1774}" srcOrd="0" destOrd="1" presId="urn:microsoft.com/office/officeart/2016/7/layout/RepeatingBendingProcessNew"/>
    <dgm:cxn modelId="{35CC16C3-0692-4E9E-8455-1DEBC036D0A2}" srcId="{24B146D7-7CCF-4ADD-A44B-FFB9F49A013B}" destId="{626EB511-D145-4E70-A52F-C1552520723A}" srcOrd="2" destOrd="0" parTransId="{76DCF8AC-3667-4A32-867D-3E00B0FE53AE}" sibTransId="{3D169408-DFA0-4E67-9574-D3E058E6C11E}"/>
    <dgm:cxn modelId="{FEF95CC7-23C1-490C-97B4-FD7EA150A1FF}" srcId="{7EC2E2F8-DF9A-4EFF-B89F-9A433D999531}" destId="{AB704382-A0FE-4DAE-AF66-E3AE15D6A23A}" srcOrd="3" destOrd="0" parTransId="{1B14DEF2-9F7D-4B44-9E92-9B59E9128230}" sibTransId="{6996A051-232B-4AB7-B644-8454F7A0F618}"/>
    <dgm:cxn modelId="{C45B6EC7-6DAC-4E28-B860-077E732A32FA}" type="presOf" srcId="{5DFCA36E-55A6-4457-BCC4-F1F673E327D7}" destId="{AF5F5733-29F6-48F9-96D4-3284FEFE345B}" srcOrd="0" destOrd="3" presId="urn:microsoft.com/office/officeart/2016/7/layout/RepeatingBendingProcessNew"/>
    <dgm:cxn modelId="{6BFD7AC7-293A-4F21-ADF8-475A101D6F30}" srcId="{24B146D7-7CCF-4ADD-A44B-FFB9F49A013B}" destId="{EAE36BD0-C151-4A33-B8AD-59E540E8D1E3}" srcOrd="1" destOrd="0" parTransId="{60729BD5-C971-4FD5-97C8-FA9EDC121A63}" sibTransId="{F7A133A9-9C95-4B86-8723-1F18B4CB42C9}"/>
    <dgm:cxn modelId="{0C399FCE-0467-4F2A-A9E5-C9D389556B9D}" type="presOf" srcId="{3F97AF5C-5664-48DA-81F4-88722356FCDF}" destId="{9E8FBE73-2698-43A3-BC4B-91622EAEB92C}" srcOrd="0" destOrd="2" presId="urn:microsoft.com/office/officeart/2016/7/layout/RepeatingBendingProcessNew"/>
    <dgm:cxn modelId="{DDDE7DD0-BAFF-4E0C-8131-283BCEAE28B7}" srcId="{B9C10A61-B458-4F31-B3B3-8A02AB18AFDE}" destId="{5DFCA36E-55A6-4457-BCC4-F1F673E327D7}" srcOrd="2" destOrd="0" parTransId="{FA901981-61A1-42E0-AB4C-146B9B142E7D}" sibTransId="{1A26E111-1E52-459E-B00B-2FF3BA4CEF4A}"/>
    <dgm:cxn modelId="{1DFB0CD3-F3B2-421F-9B4A-0CCA9FC0FB7A}" srcId="{7EC2E2F8-DF9A-4EFF-B89F-9A433D999531}" destId="{9AA1BC0D-D69B-450F-AFD3-542743B4DA61}" srcOrd="6" destOrd="0" parTransId="{20757889-4718-4ABA-88E5-E14A989C402E}" sibTransId="{FDE214CB-F689-4B87-9874-646BD3CFAAA4}"/>
    <dgm:cxn modelId="{E277A8D4-1154-4D21-8899-88109238FC52}" srcId="{24B146D7-7CCF-4ADD-A44B-FFB9F49A013B}" destId="{AE4E3FF0-41C2-4817-82B8-F138642B9101}" srcOrd="3" destOrd="0" parTransId="{5A80F2C0-1419-4283-876F-03A3A36520B2}" sibTransId="{1ECB0C15-E2FE-4BAA-817B-CE9068C6F8E4}"/>
    <dgm:cxn modelId="{A015CCD4-D386-43A0-A26C-9BFF5CA17B62}" srcId="{31ED489B-DDB6-4915-A5F3-2CC20CF5321D}" destId="{737E664E-EF24-427F-809A-5A34F2EA5ADE}" srcOrd="0" destOrd="0" parTransId="{409BBFB2-F203-4576-A283-8297D80A018B}" sibTransId="{B2B2DD90-AD06-4542-83D3-6ABD3309A7CC}"/>
    <dgm:cxn modelId="{EC7259D7-FEB0-4CD4-A72E-BEDF362EEA02}" type="presOf" srcId="{8BBEB50C-2E8B-4852-96D8-1934164B22C8}" destId="{3C4EE57D-79A5-4D6C-B4DC-9EC7043EA783}" srcOrd="1" destOrd="0" presId="urn:microsoft.com/office/officeart/2016/7/layout/RepeatingBendingProcessNew"/>
    <dgm:cxn modelId="{244B95D7-E175-4249-B6D0-CC8D0DD197D5}" type="presOf" srcId="{764F2009-347D-44A5-84ED-02DDF269BE55}" destId="{8FFC257A-0FC4-4240-A94E-2F8848AF1774}" srcOrd="0" destOrd="3" presId="urn:microsoft.com/office/officeart/2016/7/layout/RepeatingBendingProcessNew"/>
    <dgm:cxn modelId="{DFA296D7-97C9-4A12-A650-FE01C4945FE5}" srcId="{31ED489B-DDB6-4915-A5F3-2CC20CF5321D}" destId="{0897C3BB-6172-4A7F-BB86-C381F2B402C4}" srcOrd="1" destOrd="0" parTransId="{2FC032DD-39D2-4F6A-84DB-39D6D7438E31}" sibTransId="{12D1C05D-A81B-40A8-A83B-B5BBD06174EA}"/>
    <dgm:cxn modelId="{613337DA-DDFD-4CA1-9C88-95DE707DDAFA}" type="presOf" srcId="{02BF1004-B8D2-4641-861A-5A6A72B87690}" destId="{E6BAB760-6F57-42AE-990F-A1CFC0800EED}" srcOrd="0" destOrd="1" presId="urn:microsoft.com/office/officeart/2016/7/layout/RepeatingBendingProcessNew"/>
    <dgm:cxn modelId="{B632A7DA-4CB0-4A58-9E45-84BC4FE06C3D}" type="presOf" srcId="{0AB7F641-073E-4411-877B-E4F41EB47474}" destId="{8FFC257A-0FC4-4240-A94E-2F8848AF1774}" srcOrd="0" destOrd="0" presId="urn:microsoft.com/office/officeart/2016/7/layout/RepeatingBendingProcessNew"/>
    <dgm:cxn modelId="{7E9FD2E0-6296-4068-B547-467D538E41EE}" srcId="{7EC2E2F8-DF9A-4EFF-B89F-9A433D999531}" destId="{834D3780-8379-422D-A7CE-5699672A8208}" srcOrd="9" destOrd="0" parTransId="{CB4A27A7-1939-4C1C-9BBE-B05108AF3ACC}" sibTransId="{A2D69ACB-B0F0-400E-B902-2AA9004E477E}"/>
    <dgm:cxn modelId="{4679E7EF-3D23-495E-BD2A-C304A3AB1E0D}" type="presOf" srcId="{0897C3BB-6172-4A7F-BB86-C381F2B402C4}" destId="{3D41134C-D759-4862-9404-80296D6D8EE2}" srcOrd="0" destOrd="2" presId="urn:microsoft.com/office/officeart/2016/7/layout/RepeatingBendingProcessNew"/>
    <dgm:cxn modelId="{44B23CF0-4618-4B5F-B999-9A15235C30C1}" type="presOf" srcId="{56E18F1A-1968-4B37-9EAB-8CE8BB9F6DF3}" destId="{A9A2416C-C210-42A5-8BE9-8F5613A1E566}" srcOrd="0" destOrd="0" presId="urn:microsoft.com/office/officeart/2016/7/layout/RepeatingBendingProcessNew"/>
    <dgm:cxn modelId="{542628FA-0E16-4339-B358-0E727ED29869}" srcId="{24B146D7-7CCF-4ADD-A44B-FFB9F49A013B}" destId="{02BF1004-B8D2-4641-861A-5A6A72B87690}" srcOrd="0" destOrd="0" parTransId="{528594F4-6A4A-412B-8D8B-1819DF03B43F}" sibTransId="{866A98CB-56C7-4AAE-929C-51361076BC8C}"/>
    <dgm:cxn modelId="{1EB1F15E-867D-4AFA-9029-EAC445F87C50}" type="presParOf" srcId="{9940BB0B-EF90-49D0-8007-927CC3FB05F7}" destId="{74F6F0DA-4CB4-4235-8716-34B9C1484177}" srcOrd="0" destOrd="0" presId="urn:microsoft.com/office/officeart/2016/7/layout/RepeatingBendingProcessNew"/>
    <dgm:cxn modelId="{43335A75-B45F-4EBC-85FE-FFC7715BCB31}" type="presParOf" srcId="{9940BB0B-EF90-49D0-8007-927CC3FB05F7}" destId="{330937AE-FCAB-44E8-8F2F-91E00D19075F}" srcOrd="1" destOrd="0" presId="urn:microsoft.com/office/officeart/2016/7/layout/RepeatingBendingProcessNew"/>
    <dgm:cxn modelId="{846065F3-41E1-45BD-977A-3C2E0BAE3FFC}" type="presParOf" srcId="{330937AE-FCAB-44E8-8F2F-91E00D19075F}" destId="{1A3FC41A-686B-4AD7-8FF4-0DDAAE5CBB46}" srcOrd="0" destOrd="0" presId="urn:microsoft.com/office/officeart/2016/7/layout/RepeatingBendingProcessNew"/>
    <dgm:cxn modelId="{7511DA04-443B-4A2A-9274-57B035276CDD}" type="presParOf" srcId="{9940BB0B-EF90-49D0-8007-927CC3FB05F7}" destId="{E6BAB760-6F57-42AE-990F-A1CFC0800EED}" srcOrd="2" destOrd="0" presId="urn:microsoft.com/office/officeart/2016/7/layout/RepeatingBendingProcessNew"/>
    <dgm:cxn modelId="{0E69C766-F500-4D9D-8E34-F08879AB9136}" type="presParOf" srcId="{9940BB0B-EF90-49D0-8007-927CC3FB05F7}" destId="{A454238B-C2ED-4E6D-B605-090B12048290}" srcOrd="3" destOrd="0" presId="urn:microsoft.com/office/officeart/2016/7/layout/RepeatingBendingProcessNew"/>
    <dgm:cxn modelId="{47CA7AA5-DD7C-4638-A078-6855269596B2}" type="presParOf" srcId="{A454238B-C2ED-4E6D-B605-090B12048290}" destId="{93B879C4-1B50-4E17-97F6-5257B0DB7CCD}" srcOrd="0" destOrd="0" presId="urn:microsoft.com/office/officeart/2016/7/layout/RepeatingBendingProcessNew"/>
    <dgm:cxn modelId="{2F198271-EB53-4593-A51C-A529351F1755}" type="presParOf" srcId="{9940BB0B-EF90-49D0-8007-927CC3FB05F7}" destId="{2670EE5F-1F2F-46CC-AE17-22DE8ED90D9E}" srcOrd="4" destOrd="0" presId="urn:microsoft.com/office/officeart/2016/7/layout/RepeatingBendingProcessNew"/>
    <dgm:cxn modelId="{25462CD1-D29E-46B0-A22B-BC1F6A6548D9}" type="presParOf" srcId="{9940BB0B-EF90-49D0-8007-927CC3FB05F7}" destId="{5A6A0B1A-BFA0-4238-9ABE-6BE55CF590C9}" srcOrd="5" destOrd="0" presId="urn:microsoft.com/office/officeart/2016/7/layout/RepeatingBendingProcessNew"/>
    <dgm:cxn modelId="{8BB9390F-5CB6-44A7-B69D-61BBB2D32285}" type="presParOf" srcId="{5A6A0B1A-BFA0-4238-9ABE-6BE55CF590C9}" destId="{3606500E-F962-47F1-9BCA-CF7CE9D19D75}" srcOrd="0" destOrd="0" presId="urn:microsoft.com/office/officeart/2016/7/layout/RepeatingBendingProcessNew"/>
    <dgm:cxn modelId="{C7F81E58-A94F-4CB7-B8D4-D2CDC55716E9}" type="presParOf" srcId="{9940BB0B-EF90-49D0-8007-927CC3FB05F7}" destId="{A0D4F330-5103-45E4-B632-E2983608C9DC}" srcOrd="6" destOrd="0" presId="urn:microsoft.com/office/officeart/2016/7/layout/RepeatingBendingProcessNew"/>
    <dgm:cxn modelId="{DC19EF0D-EF91-45DD-96F4-0CE4BF8052A2}" type="presParOf" srcId="{9940BB0B-EF90-49D0-8007-927CC3FB05F7}" destId="{FBEF21A3-D133-4322-8207-9F4F0E75023A}" srcOrd="7" destOrd="0" presId="urn:microsoft.com/office/officeart/2016/7/layout/RepeatingBendingProcessNew"/>
    <dgm:cxn modelId="{B66111D4-9F68-40C7-886B-03BD24A29741}" type="presParOf" srcId="{FBEF21A3-D133-4322-8207-9F4F0E75023A}" destId="{2A9FD011-4A68-4810-A999-32349BC149F9}" srcOrd="0" destOrd="0" presId="urn:microsoft.com/office/officeart/2016/7/layout/RepeatingBendingProcessNew"/>
    <dgm:cxn modelId="{5C0244B1-8C11-446F-8987-70939FB8C05D}" type="presParOf" srcId="{9940BB0B-EF90-49D0-8007-927CC3FB05F7}" destId="{D9F1D63C-4ACD-44F5-8AD8-9626839D9042}" srcOrd="8" destOrd="0" presId="urn:microsoft.com/office/officeart/2016/7/layout/RepeatingBendingProcessNew"/>
    <dgm:cxn modelId="{446920C2-D6F2-42AF-AF2E-60A6E91733C9}" type="presParOf" srcId="{9940BB0B-EF90-49D0-8007-927CC3FB05F7}" destId="{4EFF402B-FF37-4528-9A22-F8289AFBBC7C}" srcOrd="9" destOrd="0" presId="urn:microsoft.com/office/officeart/2016/7/layout/RepeatingBendingProcessNew"/>
    <dgm:cxn modelId="{F3C09EAE-0F8D-45F4-8B3A-136CAA51BD2A}" type="presParOf" srcId="{4EFF402B-FF37-4528-9A22-F8289AFBBC7C}" destId="{BD32FBD0-98B5-4E96-AABB-E989DD9BF21C}" srcOrd="0" destOrd="0" presId="urn:microsoft.com/office/officeart/2016/7/layout/RepeatingBendingProcessNew"/>
    <dgm:cxn modelId="{180C806B-C343-4DCB-8D0C-B0987687F2E2}" type="presParOf" srcId="{9940BB0B-EF90-49D0-8007-927CC3FB05F7}" destId="{8FFC257A-0FC4-4240-A94E-2F8848AF1774}" srcOrd="10" destOrd="0" presId="urn:microsoft.com/office/officeart/2016/7/layout/RepeatingBendingProcessNew"/>
    <dgm:cxn modelId="{FC9B0EF7-B5DA-4D2E-908A-F3C1288EB6A8}" type="presParOf" srcId="{9940BB0B-EF90-49D0-8007-927CC3FB05F7}" destId="{A9A2416C-C210-42A5-8BE9-8F5613A1E566}" srcOrd="11" destOrd="0" presId="urn:microsoft.com/office/officeart/2016/7/layout/RepeatingBendingProcessNew"/>
    <dgm:cxn modelId="{80A8B16B-BC26-45D2-B946-F4275BF963C5}" type="presParOf" srcId="{A9A2416C-C210-42A5-8BE9-8F5613A1E566}" destId="{5717372C-9EBB-4E09-AFAD-8D272AD6CE9E}" srcOrd="0" destOrd="0" presId="urn:microsoft.com/office/officeart/2016/7/layout/RepeatingBendingProcessNew"/>
    <dgm:cxn modelId="{8CC6078E-DC92-4FB6-A0E4-875DF728EA1D}" type="presParOf" srcId="{9940BB0B-EF90-49D0-8007-927CC3FB05F7}" destId="{40706609-A766-4930-929B-2ACA2286911F}" srcOrd="12" destOrd="0" presId="urn:microsoft.com/office/officeart/2016/7/layout/RepeatingBendingProcessNew"/>
    <dgm:cxn modelId="{BBA178FC-6861-4D14-9F83-42F6DAC7145C}" type="presParOf" srcId="{9940BB0B-EF90-49D0-8007-927CC3FB05F7}" destId="{91EAED02-6628-44E1-AB74-2A703DF99674}" srcOrd="13" destOrd="0" presId="urn:microsoft.com/office/officeart/2016/7/layout/RepeatingBendingProcessNew"/>
    <dgm:cxn modelId="{7462F7E7-8514-4E30-B8E6-2A671172ABC5}" type="presParOf" srcId="{91EAED02-6628-44E1-AB74-2A703DF99674}" destId="{51BCAAAA-3196-4E70-B5A6-8858FD31AECB}" srcOrd="0" destOrd="0" presId="urn:microsoft.com/office/officeart/2016/7/layout/RepeatingBendingProcessNew"/>
    <dgm:cxn modelId="{0CC89E51-5868-4101-8029-B6647A2F6E36}" type="presParOf" srcId="{9940BB0B-EF90-49D0-8007-927CC3FB05F7}" destId="{9E8FBE73-2698-43A3-BC4B-91622EAEB92C}" srcOrd="14" destOrd="0" presId="urn:microsoft.com/office/officeart/2016/7/layout/RepeatingBendingProcessNew"/>
    <dgm:cxn modelId="{29923F9D-4833-429D-959F-C2D7E3B89A89}" type="presParOf" srcId="{9940BB0B-EF90-49D0-8007-927CC3FB05F7}" destId="{51FAA4DD-F7F2-4AF5-BB04-5446B6543C7B}" srcOrd="15" destOrd="0" presId="urn:microsoft.com/office/officeart/2016/7/layout/RepeatingBendingProcessNew"/>
    <dgm:cxn modelId="{B34ED4D3-F469-460C-81AF-79FABAA9B622}" type="presParOf" srcId="{51FAA4DD-F7F2-4AF5-BB04-5446B6543C7B}" destId="{3C4EE57D-79A5-4D6C-B4DC-9EC7043EA783}" srcOrd="0" destOrd="0" presId="urn:microsoft.com/office/officeart/2016/7/layout/RepeatingBendingProcessNew"/>
    <dgm:cxn modelId="{F7BAA0BA-30D1-4120-B857-488774D98D90}" type="presParOf" srcId="{9940BB0B-EF90-49D0-8007-927CC3FB05F7}" destId="{3D41134C-D759-4862-9404-80296D6D8EE2}" srcOrd="16" destOrd="0" presId="urn:microsoft.com/office/officeart/2016/7/layout/RepeatingBendingProcessNew"/>
    <dgm:cxn modelId="{D6614180-3180-4621-B714-3D5601208DDD}" type="presParOf" srcId="{9940BB0B-EF90-49D0-8007-927CC3FB05F7}" destId="{2448C0C7-896F-41C9-AAA2-F9DDC04A8BBF}" srcOrd="17" destOrd="0" presId="urn:microsoft.com/office/officeart/2016/7/layout/RepeatingBendingProcessNew"/>
    <dgm:cxn modelId="{54E6C65A-4EE1-49FD-86C4-9DFE94EF3483}" type="presParOf" srcId="{2448C0C7-896F-41C9-AAA2-F9DDC04A8BBF}" destId="{EBA070FF-FBB6-45AE-BEE3-18EFBF4193B4}" srcOrd="0" destOrd="0" presId="urn:microsoft.com/office/officeart/2016/7/layout/RepeatingBendingProcessNew"/>
    <dgm:cxn modelId="{4F315C5D-F06D-4829-B565-A46D0B3EA51C}" type="presParOf" srcId="{9940BB0B-EF90-49D0-8007-927CC3FB05F7}" destId="{C2732328-6D2A-4D98-A90C-0B9675DBC2B4}" srcOrd="18" destOrd="0" presId="urn:microsoft.com/office/officeart/2016/7/layout/RepeatingBendingProcessNew"/>
    <dgm:cxn modelId="{96D1115D-ADFB-4BA7-8998-B2B3CC277D96}" type="presParOf" srcId="{9940BB0B-EF90-49D0-8007-927CC3FB05F7}" destId="{DD6EE564-8DE4-45AC-8F14-AA9D46715BFF}" srcOrd="19" destOrd="0" presId="urn:microsoft.com/office/officeart/2016/7/layout/RepeatingBendingProcessNew"/>
    <dgm:cxn modelId="{3E11C7DF-0F48-4639-B462-42D01ACA8F38}" type="presParOf" srcId="{DD6EE564-8DE4-45AC-8F14-AA9D46715BFF}" destId="{BBC2DDE3-197F-4224-8622-E0373481E1A0}" srcOrd="0" destOrd="0" presId="urn:microsoft.com/office/officeart/2016/7/layout/RepeatingBendingProcessNew"/>
    <dgm:cxn modelId="{88444D88-B75F-4F44-9261-3762A5441933}" type="presParOf" srcId="{9940BB0B-EF90-49D0-8007-927CC3FB05F7}" destId="{AF5F5733-29F6-48F9-96D4-3284FEFE345B}" srcOrd="20" destOrd="0" presId="urn:microsoft.com/office/officeart/2016/7/layout/RepeatingBendingProcessNew"/>
    <dgm:cxn modelId="{28B8974F-3756-4D82-ADB2-2B4F79C96AD3}" type="presParOf" srcId="{9940BB0B-EF90-49D0-8007-927CC3FB05F7}" destId="{5EF60835-554D-445D-BEAC-774DBA0F9BC4}" srcOrd="21" destOrd="0" presId="urn:microsoft.com/office/officeart/2016/7/layout/RepeatingBendingProcessNew"/>
    <dgm:cxn modelId="{61A0DD9C-BD80-46D5-BFDA-2B26770DF35F}" type="presParOf" srcId="{5EF60835-554D-445D-BEAC-774DBA0F9BC4}" destId="{EF02904C-0861-4734-B733-9CA8E2E38EB4}" srcOrd="0" destOrd="0" presId="urn:microsoft.com/office/officeart/2016/7/layout/RepeatingBendingProcessNew"/>
    <dgm:cxn modelId="{0C137168-80FD-490B-8BF9-4981AC198F85}" type="presParOf" srcId="{9940BB0B-EF90-49D0-8007-927CC3FB05F7}" destId="{D113A75B-1606-4E8E-9524-E1177B61C166}" srcOrd="2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57C8571-555B-4832-BD12-185E230E7C38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0564525-7665-4A2D-9E21-B49089A30C0E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200" b="1" dirty="0"/>
            <a:t>Requirements Gathering:</a:t>
          </a:r>
        </a:p>
      </dgm:t>
    </dgm:pt>
    <dgm:pt modelId="{9A2416F3-3E10-4B9D-A778-2732557BE6A9}" type="parTrans" cxnId="{93A0081D-1B8B-47DB-96E8-0C91464DE95E}">
      <dgm:prSet/>
      <dgm:spPr/>
      <dgm:t>
        <a:bodyPr/>
        <a:lstStyle/>
        <a:p>
          <a:endParaRPr lang="en-US"/>
        </a:p>
      </dgm:t>
    </dgm:pt>
    <dgm:pt modelId="{C29D9923-78F7-4F88-83CC-9E278BB4AD30}" type="sibTrans" cxnId="{93A0081D-1B8B-47DB-96E8-0C91464DE95E}">
      <dgm:prSet/>
      <dgm:spPr/>
      <dgm:t>
        <a:bodyPr/>
        <a:lstStyle/>
        <a:p>
          <a:endParaRPr lang="en-US"/>
        </a:p>
      </dgm:t>
    </dgm:pt>
    <dgm:pt modelId="{C0FB3EFC-729C-42BB-82C5-7081D04325EF}">
      <dgm:prSet custT="1"/>
      <dgm:spPr/>
      <dgm:t>
        <a:bodyPr/>
        <a:lstStyle/>
        <a:p>
          <a:pPr>
            <a:buNone/>
          </a:pPr>
          <a:r>
            <a:rPr lang="en-US" sz="1200" b="1" dirty="0"/>
            <a:t>Identified user needs, including:</a:t>
          </a:r>
        </a:p>
      </dgm:t>
    </dgm:pt>
    <dgm:pt modelId="{790005B4-0CA5-4AAA-8D9F-338D3B0A3FA0}" type="parTrans" cxnId="{3AEB31D9-B63D-4FC0-A78C-D2AD8FF0CCE8}">
      <dgm:prSet/>
      <dgm:spPr/>
      <dgm:t>
        <a:bodyPr/>
        <a:lstStyle/>
        <a:p>
          <a:endParaRPr lang="en-US"/>
        </a:p>
      </dgm:t>
    </dgm:pt>
    <dgm:pt modelId="{65E23BED-F7E1-41B9-92CC-DCDA542F5445}" type="sibTrans" cxnId="{3AEB31D9-B63D-4FC0-A78C-D2AD8FF0CCE8}">
      <dgm:prSet/>
      <dgm:spPr/>
      <dgm:t>
        <a:bodyPr/>
        <a:lstStyle/>
        <a:p>
          <a:endParaRPr lang="en-US"/>
        </a:p>
      </dgm:t>
    </dgm:pt>
    <dgm:pt modelId="{F0EBA45B-F8EE-404F-B615-88C4DDD211F0}">
      <dgm:prSet custT="1"/>
      <dgm:spPr/>
      <dgm:t>
        <a:bodyPr/>
        <a:lstStyle/>
        <a:p>
          <a:r>
            <a:rPr lang="en-US" sz="1200" b="1"/>
            <a:t>Expense tracking.</a:t>
          </a:r>
        </a:p>
      </dgm:t>
    </dgm:pt>
    <dgm:pt modelId="{9A49F68D-EAB4-4BA7-960E-FD0CF769F5A9}" type="parTrans" cxnId="{642D13E2-430F-4E7E-91D5-3AC2CBEC1A96}">
      <dgm:prSet/>
      <dgm:spPr/>
      <dgm:t>
        <a:bodyPr/>
        <a:lstStyle/>
        <a:p>
          <a:endParaRPr lang="en-US"/>
        </a:p>
      </dgm:t>
    </dgm:pt>
    <dgm:pt modelId="{9BE7C571-8B8C-4DBE-9D64-12DAF3F2EC01}" type="sibTrans" cxnId="{642D13E2-430F-4E7E-91D5-3AC2CBEC1A96}">
      <dgm:prSet/>
      <dgm:spPr/>
      <dgm:t>
        <a:bodyPr/>
        <a:lstStyle/>
        <a:p>
          <a:endParaRPr lang="en-US"/>
        </a:p>
      </dgm:t>
    </dgm:pt>
    <dgm:pt modelId="{D3E8F79E-E54C-423A-8830-C7FB621B708B}">
      <dgm:prSet custT="1"/>
      <dgm:spPr/>
      <dgm:t>
        <a:bodyPr/>
        <a:lstStyle/>
        <a:p>
          <a:r>
            <a:rPr lang="en-US" sz="1200" b="1"/>
            <a:t>Budget planning with alerts.</a:t>
          </a:r>
        </a:p>
      </dgm:t>
    </dgm:pt>
    <dgm:pt modelId="{6F83422E-0238-4E05-98AC-4ACBED040884}" type="parTrans" cxnId="{38CFCAF6-977D-4EA6-95F3-3649D589770C}">
      <dgm:prSet/>
      <dgm:spPr/>
      <dgm:t>
        <a:bodyPr/>
        <a:lstStyle/>
        <a:p>
          <a:endParaRPr lang="en-US"/>
        </a:p>
      </dgm:t>
    </dgm:pt>
    <dgm:pt modelId="{A794A264-7019-4482-B806-6CEB54A8826B}" type="sibTrans" cxnId="{38CFCAF6-977D-4EA6-95F3-3649D589770C}">
      <dgm:prSet/>
      <dgm:spPr/>
      <dgm:t>
        <a:bodyPr/>
        <a:lstStyle/>
        <a:p>
          <a:endParaRPr lang="en-US"/>
        </a:p>
      </dgm:t>
    </dgm:pt>
    <dgm:pt modelId="{DBE79A70-07DA-4997-B00F-626D51CF737D}">
      <dgm:prSet custT="1"/>
      <dgm:spPr/>
      <dgm:t>
        <a:bodyPr/>
        <a:lstStyle/>
        <a:p>
          <a:r>
            <a:rPr lang="en-US" sz="1200" b="1"/>
            <a:t>Generating and visualizing financial reports.</a:t>
          </a:r>
        </a:p>
      </dgm:t>
    </dgm:pt>
    <dgm:pt modelId="{969C44BA-3D9D-40EF-ADC3-D8AB73A3CF47}" type="parTrans" cxnId="{505697DB-9FFE-4184-9A0A-00B06B259C28}">
      <dgm:prSet/>
      <dgm:spPr/>
      <dgm:t>
        <a:bodyPr/>
        <a:lstStyle/>
        <a:p>
          <a:endParaRPr lang="en-US"/>
        </a:p>
      </dgm:t>
    </dgm:pt>
    <dgm:pt modelId="{AF6C6CBC-6232-4BAF-993C-77DC56B70387}" type="sibTrans" cxnId="{505697DB-9FFE-4184-9A0A-00B06B259C28}">
      <dgm:prSet/>
      <dgm:spPr/>
      <dgm:t>
        <a:bodyPr/>
        <a:lstStyle/>
        <a:p>
          <a:endParaRPr lang="en-US"/>
        </a:p>
      </dgm:t>
    </dgm:pt>
    <dgm:pt modelId="{B68F2265-FD92-4991-91D0-E3D87DA63596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200" b="1"/>
            <a:t>Design Phase:</a:t>
          </a:r>
        </a:p>
      </dgm:t>
    </dgm:pt>
    <dgm:pt modelId="{8F782739-39A5-414E-B0F5-1F57F9256F13}" type="parTrans" cxnId="{E64E9DE8-6902-4351-A672-D82C55866A84}">
      <dgm:prSet/>
      <dgm:spPr/>
      <dgm:t>
        <a:bodyPr/>
        <a:lstStyle/>
        <a:p>
          <a:endParaRPr lang="en-US"/>
        </a:p>
      </dgm:t>
    </dgm:pt>
    <dgm:pt modelId="{F0FCD1FB-24E8-4D9B-9695-D92301B3814A}" type="sibTrans" cxnId="{E64E9DE8-6902-4351-A672-D82C55866A84}">
      <dgm:prSet/>
      <dgm:spPr/>
      <dgm:t>
        <a:bodyPr/>
        <a:lstStyle/>
        <a:p>
          <a:endParaRPr lang="en-US"/>
        </a:p>
      </dgm:t>
    </dgm:pt>
    <dgm:pt modelId="{251E2536-9191-405D-B7F3-9733864AE134}">
      <dgm:prSet custT="1"/>
      <dgm:spPr/>
      <dgm:t>
        <a:bodyPr/>
        <a:lstStyle/>
        <a:p>
          <a:pPr>
            <a:buNone/>
          </a:pPr>
          <a:r>
            <a:rPr lang="en-US" sz="1200" b="1" dirty="0"/>
            <a:t>Created:</a:t>
          </a:r>
        </a:p>
      </dgm:t>
    </dgm:pt>
    <dgm:pt modelId="{E7172CD8-D29B-46ED-B9B6-F9724D296C33}" type="parTrans" cxnId="{8F412AE8-10E5-43B6-977C-1FCE1BD8F41D}">
      <dgm:prSet/>
      <dgm:spPr/>
      <dgm:t>
        <a:bodyPr/>
        <a:lstStyle/>
        <a:p>
          <a:endParaRPr lang="en-US"/>
        </a:p>
      </dgm:t>
    </dgm:pt>
    <dgm:pt modelId="{DBFC87FB-6EF4-46E1-9836-31860D18968D}" type="sibTrans" cxnId="{8F412AE8-10E5-43B6-977C-1FCE1BD8F41D}">
      <dgm:prSet/>
      <dgm:spPr/>
      <dgm:t>
        <a:bodyPr/>
        <a:lstStyle/>
        <a:p>
          <a:endParaRPr lang="en-US"/>
        </a:p>
      </dgm:t>
    </dgm:pt>
    <dgm:pt modelId="{4FE35136-1094-4BB9-A83C-70CBA9BA65BF}">
      <dgm:prSet custT="1"/>
      <dgm:spPr/>
      <dgm:t>
        <a:bodyPr/>
        <a:lstStyle/>
        <a:p>
          <a:r>
            <a:rPr lang="en-US" sz="1200" b="1"/>
            <a:t>System architecture.</a:t>
          </a:r>
        </a:p>
      </dgm:t>
    </dgm:pt>
    <dgm:pt modelId="{F15BF8B7-C323-48CE-836A-29E34BC68E10}" type="parTrans" cxnId="{57DA5E8F-7050-410C-8F62-09160D99E7AB}">
      <dgm:prSet/>
      <dgm:spPr/>
      <dgm:t>
        <a:bodyPr/>
        <a:lstStyle/>
        <a:p>
          <a:endParaRPr lang="en-US"/>
        </a:p>
      </dgm:t>
    </dgm:pt>
    <dgm:pt modelId="{E5693722-D749-40E7-9C1A-76D67249DCC2}" type="sibTrans" cxnId="{57DA5E8F-7050-410C-8F62-09160D99E7AB}">
      <dgm:prSet/>
      <dgm:spPr/>
      <dgm:t>
        <a:bodyPr/>
        <a:lstStyle/>
        <a:p>
          <a:endParaRPr lang="en-US"/>
        </a:p>
      </dgm:t>
    </dgm:pt>
    <dgm:pt modelId="{221359CB-D08B-44EB-81DF-0DB629C0FDD1}">
      <dgm:prSet custT="1"/>
      <dgm:spPr/>
      <dgm:t>
        <a:bodyPr/>
        <a:lstStyle/>
        <a:p>
          <a:r>
            <a:rPr lang="en-US" sz="1200" b="1"/>
            <a:t>Class diagrams (User, Expense, Report, Budget).</a:t>
          </a:r>
        </a:p>
      </dgm:t>
    </dgm:pt>
    <dgm:pt modelId="{CC21E41A-A9FB-4A49-9274-75F01F71197B}" type="parTrans" cxnId="{C7CC84E6-5B01-4179-9AA4-654C685A1D69}">
      <dgm:prSet/>
      <dgm:spPr/>
      <dgm:t>
        <a:bodyPr/>
        <a:lstStyle/>
        <a:p>
          <a:endParaRPr lang="en-US"/>
        </a:p>
      </dgm:t>
    </dgm:pt>
    <dgm:pt modelId="{5278F3D6-331A-4EBB-82E6-75AFA7C9F015}" type="sibTrans" cxnId="{C7CC84E6-5B01-4179-9AA4-654C685A1D69}">
      <dgm:prSet/>
      <dgm:spPr/>
      <dgm:t>
        <a:bodyPr/>
        <a:lstStyle/>
        <a:p>
          <a:endParaRPr lang="en-US"/>
        </a:p>
      </dgm:t>
    </dgm:pt>
    <dgm:pt modelId="{FCE25ABC-BC9C-422B-8056-9CB047620A37}">
      <dgm:prSet custT="1"/>
      <dgm:spPr/>
      <dgm:t>
        <a:bodyPr/>
        <a:lstStyle/>
        <a:p>
          <a:r>
            <a:rPr lang="en-US" sz="1200" b="1"/>
            <a:t>Database schema for managing user and expense data.</a:t>
          </a:r>
        </a:p>
      </dgm:t>
    </dgm:pt>
    <dgm:pt modelId="{EB862185-2775-4611-8567-A049D4282DC8}" type="parTrans" cxnId="{64417A22-1462-4D88-B9A8-A6BD768ADF6B}">
      <dgm:prSet/>
      <dgm:spPr/>
      <dgm:t>
        <a:bodyPr/>
        <a:lstStyle/>
        <a:p>
          <a:endParaRPr lang="en-US"/>
        </a:p>
      </dgm:t>
    </dgm:pt>
    <dgm:pt modelId="{DA90FFF7-8EA1-435B-81A0-76EE8C5B06A8}" type="sibTrans" cxnId="{64417A22-1462-4D88-B9A8-A6BD768ADF6B}">
      <dgm:prSet/>
      <dgm:spPr/>
      <dgm:t>
        <a:bodyPr/>
        <a:lstStyle/>
        <a:p>
          <a:endParaRPr lang="en-US"/>
        </a:p>
      </dgm:t>
    </dgm:pt>
    <dgm:pt modelId="{44F22DDF-1A82-4911-90B8-380E14EF7021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200" b="1" dirty="0"/>
            <a:t>Development Milestones:</a:t>
          </a:r>
        </a:p>
      </dgm:t>
    </dgm:pt>
    <dgm:pt modelId="{9539C8B1-A7F3-4164-8D49-AEFE3DD5B3AA}" type="parTrans" cxnId="{53218870-FE49-411E-AD75-7E3C4BA030B3}">
      <dgm:prSet/>
      <dgm:spPr/>
      <dgm:t>
        <a:bodyPr/>
        <a:lstStyle/>
        <a:p>
          <a:endParaRPr lang="en-US"/>
        </a:p>
      </dgm:t>
    </dgm:pt>
    <dgm:pt modelId="{C1034594-CB4B-472A-9858-A4648AC507CA}" type="sibTrans" cxnId="{53218870-FE49-411E-AD75-7E3C4BA030B3}">
      <dgm:prSet/>
      <dgm:spPr/>
      <dgm:t>
        <a:bodyPr/>
        <a:lstStyle/>
        <a:p>
          <a:endParaRPr lang="en-US"/>
        </a:p>
      </dgm:t>
    </dgm:pt>
    <dgm:pt modelId="{E83BF040-1787-4EEC-A9F5-E1F7DDF64715}">
      <dgm:prSet custT="1"/>
      <dgm:spPr/>
      <dgm:t>
        <a:bodyPr/>
        <a:lstStyle/>
        <a:p>
          <a:pPr>
            <a:buNone/>
          </a:pPr>
          <a:r>
            <a:rPr lang="en-US" sz="1200" b="1" dirty="0"/>
            <a:t>Milestone 1:</a:t>
          </a:r>
        </a:p>
      </dgm:t>
    </dgm:pt>
    <dgm:pt modelId="{964AD2B8-2630-43B1-95E7-5EBE313DD481}" type="parTrans" cxnId="{75BA7B24-D79B-4D12-B60B-E9FC153E2C44}">
      <dgm:prSet/>
      <dgm:spPr/>
      <dgm:t>
        <a:bodyPr/>
        <a:lstStyle/>
        <a:p>
          <a:endParaRPr lang="en-US"/>
        </a:p>
      </dgm:t>
    </dgm:pt>
    <dgm:pt modelId="{311520D1-0051-472E-818A-76FE1E9DBAF4}" type="sibTrans" cxnId="{75BA7B24-D79B-4D12-B60B-E9FC153E2C44}">
      <dgm:prSet/>
      <dgm:spPr/>
      <dgm:t>
        <a:bodyPr/>
        <a:lstStyle/>
        <a:p>
          <a:endParaRPr lang="en-US"/>
        </a:p>
      </dgm:t>
    </dgm:pt>
    <dgm:pt modelId="{ECA01502-61B8-4BE1-A787-FDED6ADB0233}">
      <dgm:prSet custT="1"/>
      <dgm:spPr/>
      <dgm:t>
        <a:bodyPr/>
        <a:lstStyle/>
        <a:p>
          <a:r>
            <a:rPr lang="en-US" sz="1200" b="1"/>
            <a:t>User authentication: Secure login, registration, and logout features.</a:t>
          </a:r>
        </a:p>
      </dgm:t>
    </dgm:pt>
    <dgm:pt modelId="{57014FDE-50F4-4388-A085-EED22B6B2EE7}" type="parTrans" cxnId="{710240B9-E091-4179-A15D-550F8CDC211C}">
      <dgm:prSet/>
      <dgm:spPr/>
      <dgm:t>
        <a:bodyPr/>
        <a:lstStyle/>
        <a:p>
          <a:endParaRPr lang="en-US"/>
        </a:p>
      </dgm:t>
    </dgm:pt>
    <dgm:pt modelId="{1552B44B-DBA7-406A-90FF-339704E42C4F}" type="sibTrans" cxnId="{710240B9-E091-4179-A15D-550F8CDC211C}">
      <dgm:prSet/>
      <dgm:spPr/>
      <dgm:t>
        <a:bodyPr/>
        <a:lstStyle/>
        <a:p>
          <a:endParaRPr lang="en-US"/>
        </a:p>
      </dgm:t>
    </dgm:pt>
    <dgm:pt modelId="{D637FE9F-B8FD-47AE-9F2C-E2710C0192CC}">
      <dgm:prSet custT="1"/>
      <dgm:spPr/>
      <dgm:t>
        <a:bodyPr/>
        <a:lstStyle/>
        <a:p>
          <a:r>
            <a:rPr lang="en-US" sz="1200" b="1"/>
            <a:t>Expense management: Add, update, delete, and view expense entries.</a:t>
          </a:r>
        </a:p>
      </dgm:t>
    </dgm:pt>
    <dgm:pt modelId="{4A249869-5546-4349-BC27-A00DECB2F896}" type="parTrans" cxnId="{8D90A0AE-146A-431E-A08F-750E479837EA}">
      <dgm:prSet/>
      <dgm:spPr/>
      <dgm:t>
        <a:bodyPr/>
        <a:lstStyle/>
        <a:p>
          <a:endParaRPr lang="en-US"/>
        </a:p>
      </dgm:t>
    </dgm:pt>
    <dgm:pt modelId="{C083F65D-B21F-4CD7-8952-7E00F705149B}" type="sibTrans" cxnId="{8D90A0AE-146A-431E-A08F-750E479837EA}">
      <dgm:prSet/>
      <dgm:spPr/>
      <dgm:t>
        <a:bodyPr/>
        <a:lstStyle/>
        <a:p>
          <a:endParaRPr lang="en-US"/>
        </a:p>
      </dgm:t>
    </dgm:pt>
    <dgm:pt modelId="{2BD991D2-72D4-468E-A74B-528858A5E5A9}">
      <dgm:prSet custT="1"/>
      <dgm:spPr/>
      <dgm:t>
        <a:bodyPr/>
        <a:lstStyle/>
        <a:p>
          <a:pPr>
            <a:buNone/>
          </a:pPr>
          <a:r>
            <a:rPr lang="en-US" sz="1200" b="1" dirty="0"/>
            <a:t>Milestone 2:</a:t>
          </a:r>
        </a:p>
      </dgm:t>
    </dgm:pt>
    <dgm:pt modelId="{15D89732-4D1F-4F12-9FB0-BEE6233D3CB8}" type="parTrans" cxnId="{21946951-58FA-434F-8F50-9B8C3E3D2850}">
      <dgm:prSet/>
      <dgm:spPr/>
      <dgm:t>
        <a:bodyPr/>
        <a:lstStyle/>
        <a:p>
          <a:endParaRPr lang="en-US"/>
        </a:p>
      </dgm:t>
    </dgm:pt>
    <dgm:pt modelId="{9C8FD6F0-64C1-40F5-BCEB-953B7ED6E7CE}" type="sibTrans" cxnId="{21946951-58FA-434F-8F50-9B8C3E3D2850}">
      <dgm:prSet/>
      <dgm:spPr/>
      <dgm:t>
        <a:bodyPr/>
        <a:lstStyle/>
        <a:p>
          <a:endParaRPr lang="en-US"/>
        </a:p>
      </dgm:t>
    </dgm:pt>
    <dgm:pt modelId="{BBBE82D0-9C76-4D5D-9157-DD5104AFBDC3}">
      <dgm:prSet custT="1"/>
      <dgm:spPr/>
      <dgm:t>
        <a:bodyPr/>
        <a:lstStyle/>
        <a:p>
          <a:r>
            <a:rPr lang="en-US" sz="1200" b="1" dirty="0"/>
            <a:t>Financial reporting: Implemented summaries, visualizations, and PDF export.</a:t>
          </a:r>
        </a:p>
      </dgm:t>
    </dgm:pt>
    <dgm:pt modelId="{6467EC9F-8394-40E1-8942-488CA4E15894}" type="parTrans" cxnId="{2015B8D4-7687-4DC6-B310-874CAAC3C990}">
      <dgm:prSet/>
      <dgm:spPr/>
      <dgm:t>
        <a:bodyPr/>
        <a:lstStyle/>
        <a:p>
          <a:endParaRPr lang="en-US"/>
        </a:p>
      </dgm:t>
    </dgm:pt>
    <dgm:pt modelId="{E779E6FF-6A5A-40C3-8314-836E93378909}" type="sibTrans" cxnId="{2015B8D4-7687-4DC6-B310-874CAAC3C990}">
      <dgm:prSet/>
      <dgm:spPr/>
      <dgm:t>
        <a:bodyPr/>
        <a:lstStyle/>
        <a:p>
          <a:endParaRPr lang="en-US"/>
        </a:p>
      </dgm:t>
    </dgm:pt>
    <dgm:pt modelId="{F327093A-8D18-4F4B-B968-C4E42493471B}">
      <dgm:prSet custT="1"/>
      <dgm:spPr/>
      <dgm:t>
        <a:bodyPr/>
        <a:lstStyle/>
        <a:p>
          <a:pPr>
            <a:buNone/>
          </a:pPr>
          <a:r>
            <a:rPr lang="en-US" sz="1200" b="1" dirty="0"/>
            <a:t>Milestone 3:</a:t>
          </a:r>
        </a:p>
      </dgm:t>
    </dgm:pt>
    <dgm:pt modelId="{A91C398A-3EBE-4035-8D09-8D97D0A49A8E}" type="parTrans" cxnId="{0D61ABAB-4CC7-4C3E-AF44-253AEAF708AA}">
      <dgm:prSet/>
      <dgm:spPr/>
      <dgm:t>
        <a:bodyPr/>
        <a:lstStyle/>
        <a:p>
          <a:endParaRPr lang="en-US"/>
        </a:p>
      </dgm:t>
    </dgm:pt>
    <dgm:pt modelId="{EE29827C-B725-4364-9216-DB5734E29FE3}" type="sibTrans" cxnId="{0D61ABAB-4CC7-4C3E-AF44-253AEAF708AA}">
      <dgm:prSet/>
      <dgm:spPr/>
      <dgm:t>
        <a:bodyPr/>
        <a:lstStyle/>
        <a:p>
          <a:endParaRPr lang="en-US"/>
        </a:p>
      </dgm:t>
    </dgm:pt>
    <dgm:pt modelId="{A72331A6-0B66-463D-BEBB-1AD9BE736D3E}">
      <dgm:prSet custT="1"/>
      <dgm:spPr/>
      <dgm:t>
        <a:bodyPr/>
        <a:lstStyle/>
        <a:p>
          <a:r>
            <a:rPr lang="en-US" sz="1200" b="1"/>
            <a:t>Dashboard: Interactive metrics and filters for category and date.</a:t>
          </a:r>
        </a:p>
      </dgm:t>
    </dgm:pt>
    <dgm:pt modelId="{5C8F66C0-7302-4D51-BDD7-25FE6DD59993}" type="parTrans" cxnId="{061E4CD8-53E4-42E6-8B2F-54F6C75D351F}">
      <dgm:prSet/>
      <dgm:spPr/>
      <dgm:t>
        <a:bodyPr/>
        <a:lstStyle/>
        <a:p>
          <a:endParaRPr lang="en-US"/>
        </a:p>
      </dgm:t>
    </dgm:pt>
    <dgm:pt modelId="{8717C6A5-9455-42B8-BBD5-F29CC345AB10}" type="sibTrans" cxnId="{061E4CD8-53E4-42E6-8B2F-54F6C75D351F}">
      <dgm:prSet/>
      <dgm:spPr/>
      <dgm:t>
        <a:bodyPr/>
        <a:lstStyle/>
        <a:p>
          <a:endParaRPr lang="en-US"/>
        </a:p>
      </dgm:t>
    </dgm:pt>
    <dgm:pt modelId="{55C7ADB5-FC83-4C08-A23E-D54DB8CDDFAC}">
      <dgm:prSet custT="1"/>
      <dgm:spPr/>
      <dgm:t>
        <a:bodyPr/>
        <a:lstStyle/>
        <a:p>
          <a:pPr>
            <a:buNone/>
          </a:pPr>
          <a:r>
            <a:rPr lang="en-US" sz="1200" b="1" dirty="0"/>
            <a:t>Milestone 4:</a:t>
          </a:r>
        </a:p>
      </dgm:t>
    </dgm:pt>
    <dgm:pt modelId="{C34651A5-EFDB-4990-9BD5-8D7BDF434E50}" type="parTrans" cxnId="{79DDEBFD-5B54-4734-91D7-8CAD3396844E}">
      <dgm:prSet/>
      <dgm:spPr/>
      <dgm:t>
        <a:bodyPr/>
        <a:lstStyle/>
        <a:p>
          <a:endParaRPr lang="en-US"/>
        </a:p>
      </dgm:t>
    </dgm:pt>
    <dgm:pt modelId="{C6B0148C-BB6B-47AF-977C-F18DA0B98054}" type="sibTrans" cxnId="{79DDEBFD-5B54-4734-91D7-8CAD3396844E}">
      <dgm:prSet/>
      <dgm:spPr/>
      <dgm:t>
        <a:bodyPr/>
        <a:lstStyle/>
        <a:p>
          <a:endParaRPr lang="en-US"/>
        </a:p>
      </dgm:t>
    </dgm:pt>
    <dgm:pt modelId="{2B131075-C5DD-4A0A-A0AA-13856CB55507}">
      <dgm:prSet custT="1"/>
      <dgm:spPr/>
      <dgm:t>
        <a:bodyPr/>
        <a:lstStyle/>
        <a:p>
          <a:r>
            <a:rPr lang="en-US" sz="1200" b="1" dirty="0"/>
            <a:t>Budget planning and alerts: Set limits, receive notifications, and compare spending.</a:t>
          </a:r>
        </a:p>
      </dgm:t>
    </dgm:pt>
    <dgm:pt modelId="{C05C2D81-40D0-402C-8FD1-B90D044EDE35}" type="parTrans" cxnId="{319B32F2-CF5A-4B5E-BC9B-8422A92721F6}">
      <dgm:prSet/>
      <dgm:spPr/>
      <dgm:t>
        <a:bodyPr/>
        <a:lstStyle/>
        <a:p>
          <a:endParaRPr lang="en-US"/>
        </a:p>
      </dgm:t>
    </dgm:pt>
    <dgm:pt modelId="{6758D7CA-D659-404F-875A-5AA62B84DF72}" type="sibTrans" cxnId="{319B32F2-CF5A-4B5E-BC9B-8422A92721F6}">
      <dgm:prSet/>
      <dgm:spPr/>
      <dgm:t>
        <a:bodyPr/>
        <a:lstStyle/>
        <a:p>
          <a:endParaRPr lang="en-US"/>
        </a:p>
      </dgm:t>
    </dgm:pt>
    <dgm:pt modelId="{AFD1DEBD-9F23-4A22-996E-9642A49F0D1D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200" b="1" dirty="0"/>
            <a:t>Testing and Validation:</a:t>
          </a:r>
        </a:p>
      </dgm:t>
    </dgm:pt>
    <dgm:pt modelId="{AF967356-1D8D-4054-BA23-62744B794B93}" type="parTrans" cxnId="{DD6E52A4-7872-46DB-AD74-1D65CBC285EB}">
      <dgm:prSet/>
      <dgm:spPr/>
      <dgm:t>
        <a:bodyPr/>
        <a:lstStyle/>
        <a:p>
          <a:endParaRPr lang="en-US"/>
        </a:p>
      </dgm:t>
    </dgm:pt>
    <dgm:pt modelId="{8C05704E-22D7-4A42-BC87-B7EF0C666EE1}" type="sibTrans" cxnId="{DD6E52A4-7872-46DB-AD74-1D65CBC285EB}">
      <dgm:prSet/>
      <dgm:spPr/>
      <dgm:t>
        <a:bodyPr/>
        <a:lstStyle/>
        <a:p>
          <a:endParaRPr lang="en-US"/>
        </a:p>
      </dgm:t>
    </dgm:pt>
    <dgm:pt modelId="{4A341662-C70A-4B16-A2BF-31DB131829DD}">
      <dgm:prSet custT="1"/>
      <dgm:spPr/>
      <dgm:t>
        <a:bodyPr/>
        <a:lstStyle/>
        <a:p>
          <a:r>
            <a:rPr lang="en-US" sz="1200" b="1" dirty="0"/>
            <a:t>Used Django’s testing framework to ensure functionality.</a:t>
          </a:r>
        </a:p>
      </dgm:t>
    </dgm:pt>
    <dgm:pt modelId="{CE216A77-F744-4318-A6F8-91BFA82ACA91}" type="parTrans" cxnId="{01DC8303-0409-4DA2-863F-DB6B7C49EAA0}">
      <dgm:prSet/>
      <dgm:spPr/>
      <dgm:t>
        <a:bodyPr/>
        <a:lstStyle/>
        <a:p>
          <a:endParaRPr lang="en-US"/>
        </a:p>
      </dgm:t>
    </dgm:pt>
    <dgm:pt modelId="{98B78521-35B0-4237-A03D-37C07F0EC42D}" type="sibTrans" cxnId="{01DC8303-0409-4DA2-863F-DB6B7C49EAA0}">
      <dgm:prSet/>
      <dgm:spPr/>
      <dgm:t>
        <a:bodyPr/>
        <a:lstStyle/>
        <a:p>
          <a:endParaRPr lang="en-US"/>
        </a:p>
      </dgm:t>
    </dgm:pt>
    <dgm:pt modelId="{4BB5ABD9-D22B-425F-8970-4CD490EEF7F7}">
      <dgm:prSet custT="1"/>
      <dgm:spPr/>
      <dgm:t>
        <a:bodyPr/>
        <a:lstStyle/>
        <a:p>
          <a:r>
            <a:rPr lang="en-US" sz="1200" b="1"/>
            <a:t>Form validations and error handling for all modules.</a:t>
          </a:r>
        </a:p>
      </dgm:t>
    </dgm:pt>
    <dgm:pt modelId="{65ADF2E6-CB55-4310-AF33-19A6212A2260}" type="parTrans" cxnId="{3E48BDA0-0237-4DC1-95DC-4053AA4CD444}">
      <dgm:prSet/>
      <dgm:spPr/>
      <dgm:t>
        <a:bodyPr/>
        <a:lstStyle/>
        <a:p>
          <a:endParaRPr lang="en-US"/>
        </a:p>
      </dgm:t>
    </dgm:pt>
    <dgm:pt modelId="{8CF433B2-8D5D-4923-A47A-53D346493841}" type="sibTrans" cxnId="{3E48BDA0-0237-4DC1-95DC-4053AA4CD444}">
      <dgm:prSet/>
      <dgm:spPr/>
      <dgm:t>
        <a:bodyPr/>
        <a:lstStyle/>
        <a:p>
          <a:endParaRPr lang="en-US"/>
        </a:p>
      </dgm:t>
    </dgm:pt>
    <dgm:pt modelId="{7C1856A6-764E-4247-A6A6-A55F3F31D13C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200" b="1"/>
            <a:t>Deployment:</a:t>
          </a:r>
        </a:p>
      </dgm:t>
    </dgm:pt>
    <dgm:pt modelId="{7255C2FB-6230-4FBA-8533-735DA43C22B9}" type="parTrans" cxnId="{971F2DE1-8A4C-416B-9C02-885DB216B12A}">
      <dgm:prSet/>
      <dgm:spPr/>
      <dgm:t>
        <a:bodyPr/>
        <a:lstStyle/>
        <a:p>
          <a:endParaRPr lang="en-US"/>
        </a:p>
      </dgm:t>
    </dgm:pt>
    <dgm:pt modelId="{DE341A1A-3077-43CD-8523-B5173010EBA4}" type="sibTrans" cxnId="{971F2DE1-8A4C-416B-9C02-885DB216B12A}">
      <dgm:prSet/>
      <dgm:spPr/>
      <dgm:t>
        <a:bodyPr/>
        <a:lstStyle/>
        <a:p>
          <a:endParaRPr lang="en-US"/>
        </a:p>
      </dgm:t>
    </dgm:pt>
    <dgm:pt modelId="{8E5CF62D-58D0-4F9E-A1AD-5505DBD26D27}">
      <dgm:prSet custT="1"/>
      <dgm:spPr/>
      <dgm:t>
        <a:bodyPr/>
        <a:lstStyle/>
        <a:p>
          <a:r>
            <a:rPr lang="en-US" sz="1200" b="1"/>
            <a:t>Deployed the application on [hosting platform, e.g., AWS, Heroku, or local server].</a:t>
          </a:r>
        </a:p>
      </dgm:t>
    </dgm:pt>
    <dgm:pt modelId="{2FA03E3A-4306-4F95-9B2F-458F39F2C465}" type="parTrans" cxnId="{5CF36681-DAD0-40D5-A076-19FB9634BD8D}">
      <dgm:prSet/>
      <dgm:spPr/>
      <dgm:t>
        <a:bodyPr/>
        <a:lstStyle/>
        <a:p>
          <a:endParaRPr lang="en-US"/>
        </a:p>
      </dgm:t>
    </dgm:pt>
    <dgm:pt modelId="{28132881-076F-4EB2-BFCE-0452D05B46A1}" type="sibTrans" cxnId="{5CF36681-DAD0-40D5-A076-19FB9634BD8D}">
      <dgm:prSet/>
      <dgm:spPr/>
      <dgm:t>
        <a:bodyPr/>
        <a:lstStyle/>
        <a:p>
          <a:endParaRPr lang="en-US"/>
        </a:p>
      </dgm:t>
    </dgm:pt>
    <dgm:pt modelId="{A92D6F3E-F2F7-4037-8C6E-E26E7D4C57B4}">
      <dgm:prSet custT="1"/>
      <dgm:spPr/>
      <dgm:t>
        <a:bodyPr/>
        <a:lstStyle/>
        <a:p>
          <a:r>
            <a:rPr lang="en-US" sz="1200" b="1"/>
            <a:t>Ensured accessibility and responsiveness on multiple devices.</a:t>
          </a:r>
        </a:p>
      </dgm:t>
    </dgm:pt>
    <dgm:pt modelId="{C0027541-D11B-4E8D-B633-57B16EF84F3E}" type="parTrans" cxnId="{44114494-20A5-4C3F-9B5F-2FF3671E9EBE}">
      <dgm:prSet/>
      <dgm:spPr/>
      <dgm:t>
        <a:bodyPr/>
        <a:lstStyle/>
        <a:p>
          <a:endParaRPr lang="en-US"/>
        </a:p>
      </dgm:t>
    </dgm:pt>
    <dgm:pt modelId="{B3DB60A8-2E8F-45F2-A2EB-C2A0E8B3E779}" type="sibTrans" cxnId="{44114494-20A5-4C3F-9B5F-2FF3671E9EBE}">
      <dgm:prSet/>
      <dgm:spPr/>
      <dgm:t>
        <a:bodyPr/>
        <a:lstStyle/>
        <a:p>
          <a:endParaRPr lang="en-US"/>
        </a:p>
      </dgm:t>
    </dgm:pt>
    <dgm:pt modelId="{0A87EB92-9C70-4C23-9FA5-2B002BD6A886}" type="pres">
      <dgm:prSet presAssocID="{857C8571-555B-4832-BD12-185E230E7C38}" presName="linear" presStyleCnt="0">
        <dgm:presLayoutVars>
          <dgm:dir/>
          <dgm:animLvl val="lvl"/>
          <dgm:resizeHandles val="exact"/>
        </dgm:presLayoutVars>
      </dgm:prSet>
      <dgm:spPr/>
    </dgm:pt>
    <dgm:pt modelId="{10613C55-BFA1-4DA4-BD8D-625BC9B95FC1}" type="pres">
      <dgm:prSet presAssocID="{80564525-7665-4A2D-9E21-B49089A30C0E}" presName="parentLin" presStyleCnt="0"/>
      <dgm:spPr/>
    </dgm:pt>
    <dgm:pt modelId="{8B89AE97-A02A-4DCC-8EB6-150ABD2A5D99}" type="pres">
      <dgm:prSet presAssocID="{80564525-7665-4A2D-9E21-B49089A30C0E}" presName="parentLeftMargin" presStyleLbl="node1" presStyleIdx="0" presStyleCnt="5"/>
      <dgm:spPr/>
    </dgm:pt>
    <dgm:pt modelId="{7913BC43-5123-40C3-B317-E95999806C13}" type="pres">
      <dgm:prSet presAssocID="{80564525-7665-4A2D-9E21-B49089A30C0E}" presName="parentText" presStyleLbl="node1" presStyleIdx="0" presStyleCnt="5" custScaleY="61515">
        <dgm:presLayoutVars>
          <dgm:chMax val="0"/>
          <dgm:bulletEnabled val="1"/>
        </dgm:presLayoutVars>
      </dgm:prSet>
      <dgm:spPr/>
    </dgm:pt>
    <dgm:pt modelId="{28D775CB-51B2-4C62-974E-2EA2545A56B9}" type="pres">
      <dgm:prSet presAssocID="{80564525-7665-4A2D-9E21-B49089A30C0E}" presName="negativeSpace" presStyleCnt="0"/>
      <dgm:spPr/>
    </dgm:pt>
    <dgm:pt modelId="{7DB3067E-AAF1-45CD-82B9-FD95B0FCDA91}" type="pres">
      <dgm:prSet presAssocID="{80564525-7665-4A2D-9E21-B49089A30C0E}" presName="childText" presStyleLbl="conFgAcc1" presStyleIdx="0" presStyleCnt="5">
        <dgm:presLayoutVars>
          <dgm:bulletEnabled val="1"/>
        </dgm:presLayoutVars>
      </dgm:prSet>
      <dgm:spPr/>
    </dgm:pt>
    <dgm:pt modelId="{6D743D3B-4EB5-4C03-A3CB-99CA8A6FE979}" type="pres">
      <dgm:prSet presAssocID="{C29D9923-78F7-4F88-83CC-9E278BB4AD30}" presName="spaceBetweenRectangles" presStyleCnt="0"/>
      <dgm:spPr/>
    </dgm:pt>
    <dgm:pt modelId="{D7CF5656-3F5D-4F61-9855-782ADC26BFFE}" type="pres">
      <dgm:prSet presAssocID="{B68F2265-FD92-4991-91D0-E3D87DA63596}" presName="parentLin" presStyleCnt="0"/>
      <dgm:spPr/>
    </dgm:pt>
    <dgm:pt modelId="{381AE164-D561-437E-AC20-B0F7CDF5524E}" type="pres">
      <dgm:prSet presAssocID="{B68F2265-FD92-4991-91D0-E3D87DA63596}" presName="parentLeftMargin" presStyleLbl="node1" presStyleIdx="0" presStyleCnt="5"/>
      <dgm:spPr/>
    </dgm:pt>
    <dgm:pt modelId="{76755107-0E04-4006-A72F-D415E7567F71}" type="pres">
      <dgm:prSet presAssocID="{B68F2265-FD92-4991-91D0-E3D87DA63596}" presName="parentText" presStyleLbl="node1" presStyleIdx="1" presStyleCnt="5" custScaleY="67809">
        <dgm:presLayoutVars>
          <dgm:chMax val="0"/>
          <dgm:bulletEnabled val="1"/>
        </dgm:presLayoutVars>
      </dgm:prSet>
      <dgm:spPr/>
    </dgm:pt>
    <dgm:pt modelId="{D1E86B82-38BB-4365-B0CF-03137A28D917}" type="pres">
      <dgm:prSet presAssocID="{B68F2265-FD92-4991-91D0-E3D87DA63596}" presName="negativeSpace" presStyleCnt="0"/>
      <dgm:spPr/>
    </dgm:pt>
    <dgm:pt modelId="{30661868-5891-40A0-858C-A601290DF7C7}" type="pres">
      <dgm:prSet presAssocID="{B68F2265-FD92-4991-91D0-E3D87DA63596}" presName="childText" presStyleLbl="conFgAcc1" presStyleIdx="1" presStyleCnt="5">
        <dgm:presLayoutVars>
          <dgm:bulletEnabled val="1"/>
        </dgm:presLayoutVars>
      </dgm:prSet>
      <dgm:spPr/>
    </dgm:pt>
    <dgm:pt modelId="{EC797CDE-8AE1-4B5F-BA39-7CFC1DE50DE5}" type="pres">
      <dgm:prSet presAssocID="{F0FCD1FB-24E8-4D9B-9695-D92301B3814A}" presName="spaceBetweenRectangles" presStyleCnt="0"/>
      <dgm:spPr/>
    </dgm:pt>
    <dgm:pt modelId="{BE4A978F-93D7-4EF1-82E9-F022882ABFAA}" type="pres">
      <dgm:prSet presAssocID="{44F22DDF-1A82-4911-90B8-380E14EF7021}" presName="parentLin" presStyleCnt="0"/>
      <dgm:spPr/>
    </dgm:pt>
    <dgm:pt modelId="{7BAC49C8-B417-430A-BA6A-1970194189ED}" type="pres">
      <dgm:prSet presAssocID="{44F22DDF-1A82-4911-90B8-380E14EF7021}" presName="parentLeftMargin" presStyleLbl="node1" presStyleIdx="1" presStyleCnt="5"/>
      <dgm:spPr/>
    </dgm:pt>
    <dgm:pt modelId="{31BB9A85-1435-4135-BCAC-D483BFFE302D}" type="pres">
      <dgm:prSet presAssocID="{44F22DDF-1A82-4911-90B8-380E14EF7021}" presName="parentText" presStyleLbl="node1" presStyleIdx="2" presStyleCnt="5" custScaleY="64905">
        <dgm:presLayoutVars>
          <dgm:chMax val="0"/>
          <dgm:bulletEnabled val="1"/>
        </dgm:presLayoutVars>
      </dgm:prSet>
      <dgm:spPr/>
    </dgm:pt>
    <dgm:pt modelId="{F91DF31F-8FA5-45B3-915B-199CC2341A71}" type="pres">
      <dgm:prSet presAssocID="{44F22DDF-1A82-4911-90B8-380E14EF7021}" presName="negativeSpace" presStyleCnt="0"/>
      <dgm:spPr/>
    </dgm:pt>
    <dgm:pt modelId="{0C713795-1282-45A1-8EB7-804487C3F6F4}" type="pres">
      <dgm:prSet presAssocID="{44F22DDF-1A82-4911-90B8-380E14EF7021}" presName="childText" presStyleLbl="conFgAcc1" presStyleIdx="2" presStyleCnt="5">
        <dgm:presLayoutVars>
          <dgm:bulletEnabled val="1"/>
        </dgm:presLayoutVars>
      </dgm:prSet>
      <dgm:spPr/>
    </dgm:pt>
    <dgm:pt modelId="{BDFDE52E-5FF5-494E-BB31-37A9C634F02B}" type="pres">
      <dgm:prSet presAssocID="{C1034594-CB4B-472A-9858-A4648AC507CA}" presName="spaceBetweenRectangles" presStyleCnt="0"/>
      <dgm:spPr/>
    </dgm:pt>
    <dgm:pt modelId="{42C58466-E543-4E1E-8F4D-A80FDB381D7D}" type="pres">
      <dgm:prSet presAssocID="{AFD1DEBD-9F23-4A22-996E-9642A49F0D1D}" presName="parentLin" presStyleCnt="0"/>
      <dgm:spPr/>
    </dgm:pt>
    <dgm:pt modelId="{8BFF6D04-E9DE-4336-8BE0-7509F3DD0063}" type="pres">
      <dgm:prSet presAssocID="{AFD1DEBD-9F23-4A22-996E-9642A49F0D1D}" presName="parentLeftMargin" presStyleLbl="node1" presStyleIdx="2" presStyleCnt="5"/>
      <dgm:spPr/>
    </dgm:pt>
    <dgm:pt modelId="{2ECE14B3-B1B7-4965-A2EF-F707C8E2501B}" type="pres">
      <dgm:prSet presAssocID="{AFD1DEBD-9F23-4A22-996E-9642A49F0D1D}" presName="parentText" presStyleLbl="node1" presStyleIdx="3" presStyleCnt="5" custScaleY="56847">
        <dgm:presLayoutVars>
          <dgm:chMax val="0"/>
          <dgm:bulletEnabled val="1"/>
        </dgm:presLayoutVars>
      </dgm:prSet>
      <dgm:spPr/>
    </dgm:pt>
    <dgm:pt modelId="{EFC0684C-2502-46C4-98CE-56A8468436F9}" type="pres">
      <dgm:prSet presAssocID="{AFD1DEBD-9F23-4A22-996E-9642A49F0D1D}" presName="negativeSpace" presStyleCnt="0"/>
      <dgm:spPr/>
    </dgm:pt>
    <dgm:pt modelId="{A353E7CB-55DB-495E-A9C2-F0C55BF082ED}" type="pres">
      <dgm:prSet presAssocID="{AFD1DEBD-9F23-4A22-996E-9642A49F0D1D}" presName="childText" presStyleLbl="conFgAcc1" presStyleIdx="3" presStyleCnt="5">
        <dgm:presLayoutVars>
          <dgm:bulletEnabled val="1"/>
        </dgm:presLayoutVars>
      </dgm:prSet>
      <dgm:spPr/>
    </dgm:pt>
    <dgm:pt modelId="{0F4D9A3D-3910-4B78-A530-FB89D1F018EA}" type="pres">
      <dgm:prSet presAssocID="{8C05704E-22D7-4A42-BC87-B7EF0C666EE1}" presName="spaceBetweenRectangles" presStyleCnt="0"/>
      <dgm:spPr/>
    </dgm:pt>
    <dgm:pt modelId="{8AA7D05B-D43A-40AE-9951-575E214D03F9}" type="pres">
      <dgm:prSet presAssocID="{7C1856A6-764E-4247-A6A6-A55F3F31D13C}" presName="parentLin" presStyleCnt="0"/>
      <dgm:spPr/>
    </dgm:pt>
    <dgm:pt modelId="{0B1F4B05-9C05-4B6E-AE5B-5D1D0D9552EA}" type="pres">
      <dgm:prSet presAssocID="{7C1856A6-764E-4247-A6A6-A55F3F31D13C}" presName="parentLeftMargin" presStyleLbl="node1" presStyleIdx="3" presStyleCnt="5"/>
      <dgm:spPr/>
    </dgm:pt>
    <dgm:pt modelId="{FD73A367-EEF6-45C4-8E8F-234654150294}" type="pres">
      <dgm:prSet presAssocID="{7C1856A6-764E-4247-A6A6-A55F3F31D13C}" presName="parentText" presStyleLbl="node1" presStyleIdx="4" presStyleCnt="5" custScaleY="73912">
        <dgm:presLayoutVars>
          <dgm:chMax val="0"/>
          <dgm:bulletEnabled val="1"/>
        </dgm:presLayoutVars>
      </dgm:prSet>
      <dgm:spPr/>
    </dgm:pt>
    <dgm:pt modelId="{5BEE27A4-22A1-493F-B9CA-FBADEE887948}" type="pres">
      <dgm:prSet presAssocID="{7C1856A6-764E-4247-A6A6-A55F3F31D13C}" presName="negativeSpace" presStyleCnt="0"/>
      <dgm:spPr/>
    </dgm:pt>
    <dgm:pt modelId="{EE659E5E-DB2F-4FE3-8DCA-B8FC743D3A39}" type="pres">
      <dgm:prSet presAssocID="{7C1856A6-764E-4247-A6A6-A55F3F31D13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5D361900-BA06-4AE0-9892-77472BD1A271}" type="presOf" srcId="{D637FE9F-B8FD-47AE-9F2C-E2710C0192CC}" destId="{0C713795-1282-45A1-8EB7-804487C3F6F4}" srcOrd="0" destOrd="2" presId="urn:microsoft.com/office/officeart/2005/8/layout/list1"/>
    <dgm:cxn modelId="{92888102-8BE0-4615-AED5-E7B6CCC4670B}" type="presOf" srcId="{55C7ADB5-FC83-4C08-A23E-D54DB8CDDFAC}" destId="{0C713795-1282-45A1-8EB7-804487C3F6F4}" srcOrd="0" destOrd="7" presId="urn:microsoft.com/office/officeart/2005/8/layout/list1"/>
    <dgm:cxn modelId="{01DC8303-0409-4DA2-863F-DB6B7C49EAA0}" srcId="{AFD1DEBD-9F23-4A22-996E-9642A49F0D1D}" destId="{4A341662-C70A-4B16-A2BF-31DB131829DD}" srcOrd="0" destOrd="0" parTransId="{CE216A77-F744-4318-A6F8-91BFA82ACA91}" sibTransId="{98B78521-35B0-4237-A03D-37C07F0EC42D}"/>
    <dgm:cxn modelId="{FCF91405-B4F5-4602-9C99-3090322BC4D3}" type="presOf" srcId="{80564525-7665-4A2D-9E21-B49089A30C0E}" destId="{8B89AE97-A02A-4DCC-8EB6-150ABD2A5D99}" srcOrd="0" destOrd="0" presId="urn:microsoft.com/office/officeart/2005/8/layout/list1"/>
    <dgm:cxn modelId="{5D29EF1A-0C6A-47A4-8178-01E6F82EF26C}" type="presOf" srcId="{A72331A6-0B66-463D-BEBB-1AD9BE736D3E}" destId="{0C713795-1282-45A1-8EB7-804487C3F6F4}" srcOrd="0" destOrd="6" presId="urn:microsoft.com/office/officeart/2005/8/layout/list1"/>
    <dgm:cxn modelId="{93A0081D-1B8B-47DB-96E8-0C91464DE95E}" srcId="{857C8571-555B-4832-BD12-185E230E7C38}" destId="{80564525-7665-4A2D-9E21-B49089A30C0E}" srcOrd="0" destOrd="0" parTransId="{9A2416F3-3E10-4B9D-A778-2732557BE6A9}" sibTransId="{C29D9923-78F7-4F88-83CC-9E278BB4AD30}"/>
    <dgm:cxn modelId="{DBE25021-76C6-4004-AC48-11D1588C8CD2}" type="presOf" srcId="{B68F2265-FD92-4991-91D0-E3D87DA63596}" destId="{76755107-0E04-4006-A72F-D415E7567F71}" srcOrd="1" destOrd="0" presId="urn:microsoft.com/office/officeart/2005/8/layout/list1"/>
    <dgm:cxn modelId="{64417A22-1462-4D88-B9A8-A6BD768ADF6B}" srcId="{251E2536-9191-405D-B7F3-9733864AE134}" destId="{FCE25ABC-BC9C-422B-8056-9CB047620A37}" srcOrd="2" destOrd="0" parTransId="{EB862185-2775-4611-8567-A049D4282DC8}" sibTransId="{DA90FFF7-8EA1-435B-81A0-76EE8C5B06A8}"/>
    <dgm:cxn modelId="{75BA7B24-D79B-4D12-B60B-E9FC153E2C44}" srcId="{44F22DDF-1A82-4911-90B8-380E14EF7021}" destId="{E83BF040-1787-4EEC-A9F5-E1F7DDF64715}" srcOrd="0" destOrd="0" parTransId="{964AD2B8-2630-43B1-95E7-5EBE313DD481}" sibTransId="{311520D1-0051-472E-818A-76FE1E9DBAF4}"/>
    <dgm:cxn modelId="{DD51AD2C-4DB6-497E-8EBF-6A8AFD765966}" type="presOf" srcId="{4FE35136-1094-4BB9-A83C-70CBA9BA65BF}" destId="{30661868-5891-40A0-858C-A601290DF7C7}" srcOrd="0" destOrd="1" presId="urn:microsoft.com/office/officeart/2005/8/layout/list1"/>
    <dgm:cxn modelId="{6F509E2F-6ACE-46B7-B69E-93A7ADAD61BE}" type="presOf" srcId="{ECA01502-61B8-4BE1-A787-FDED6ADB0233}" destId="{0C713795-1282-45A1-8EB7-804487C3F6F4}" srcOrd="0" destOrd="1" presId="urn:microsoft.com/office/officeart/2005/8/layout/list1"/>
    <dgm:cxn modelId="{2183A638-360C-4DAF-B232-0F217CE8CEFD}" type="presOf" srcId="{7C1856A6-764E-4247-A6A6-A55F3F31D13C}" destId="{FD73A367-EEF6-45C4-8E8F-234654150294}" srcOrd="1" destOrd="0" presId="urn:microsoft.com/office/officeart/2005/8/layout/list1"/>
    <dgm:cxn modelId="{DF68C96A-F58C-49FF-9B2B-4B4DA16D84F2}" type="presOf" srcId="{D3E8F79E-E54C-423A-8830-C7FB621B708B}" destId="{7DB3067E-AAF1-45CD-82B9-FD95B0FCDA91}" srcOrd="0" destOrd="2" presId="urn:microsoft.com/office/officeart/2005/8/layout/list1"/>
    <dgm:cxn modelId="{B426934B-23B5-4949-AF62-264EF01310C7}" type="presOf" srcId="{8E5CF62D-58D0-4F9E-A1AD-5505DBD26D27}" destId="{EE659E5E-DB2F-4FE3-8DCA-B8FC743D3A39}" srcOrd="0" destOrd="0" presId="urn:microsoft.com/office/officeart/2005/8/layout/list1"/>
    <dgm:cxn modelId="{53218870-FE49-411E-AD75-7E3C4BA030B3}" srcId="{857C8571-555B-4832-BD12-185E230E7C38}" destId="{44F22DDF-1A82-4911-90B8-380E14EF7021}" srcOrd="2" destOrd="0" parTransId="{9539C8B1-A7F3-4164-8D49-AEFE3DD5B3AA}" sibTransId="{C1034594-CB4B-472A-9858-A4648AC507CA}"/>
    <dgm:cxn modelId="{34360051-4D55-4EF9-AD9C-AE7AB9BFCF45}" type="presOf" srcId="{BBBE82D0-9C76-4D5D-9157-DD5104AFBDC3}" destId="{0C713795-1282-45A1-8EB7-804487C3F6F4}" srcOrd="0" destOrd="4" presId="urn:microsoft.com/office/officeart/2005/8/layout/list1"/>
    <dgm:cxn modelId="{21946951-58FA-434F-8F50-9B8C3E3D2850}" srcId="{44F22DDF-1A82-4911-90B8-380E14EF7021}" destId="{2BD991D2-72D4-468E-A74B-528858A5E5A9}" srcOrd="1" destOrd="0" parTransId="{15D89732-4D1F-4F12-9FB0-BEE6233D3CB8}" sibTransId="{9C8FD6F0-64C1-40F5-BCEB-953B7ED6E7CE}"/>
    <dgm:cxn modelId="{C2F64077-B65B-4C9A-89F9-87A4AF4579E6}" type="presOf" srcId="{F0EBA45B-F8EE-404F-B615-88C4DDD211F0}" destId="{7DB3067E-AAF1-45CD-82B9-FD95B0FCDA91}" srcOrd="0" destOrd="1" presId="urn:microsoft.com/office/officeart/2005/8/layout/list1"/>
    <dgm:cxn modelId="{5CF36681-DAD0-40D5-A076-19FB9634BD8D}" srcId="{7C1856A6-764E-4247-A6A6-A55F3F31D13C}" destId="{8E5CF62D-58D0-4F9E-A1AD-5505DBD26D27}" srcOrd="0" destOrd="0" parTransId="{2FA03E3A-4306-4F95-9B2F-458F39F2C465}" sibTransId="{28132881-076F-4EB2-BFCE-0452D05B46A1}"/>
    <dgm:cxn modelId="{1EDC2988-65E1-4CDA-9F28-4ADC3EE80681}" type="presOf" srcId="{AFD1DEBD-9F23-4A22-996E-9642A49F0D1D}" destId="{8BFF6D04-E9DE-4336-8BE0-7509F3DD0063}" srcOrd="0" destOrd="0" presId="urn:microsoft.com/office/officeart/2005/8/layout/list1"/>
    <dgm:cxn modelId="{57DA5E8F-7050-410C-8F62-09160D99E7AB}" srcId="{251E2536-9191-405D-B7F3-9733864AE134}" destId="{4FE35136-1094-4BB9-A83C-70CBA9BA65BF}" srcOrd="0" destOrd="0" parTransId="{F15BF8B7-C323-48CE-836A-29E34BC68E10}" sibTransId="{E5693722-D749-40E7-9C1A-76D67249DCC2}"/>
    <dgm:cxn modelId="{44114494-20A5-4C3F-9B5F-2FF3671E9EBE}" srcId="{7C1856A6-764E-4247-A6A6-A55F3F31D13C}" destId="{A92D6F3E-F2F7-4037-8C6E-E26E7D4C57B4}" srcOrd="1" destOrd="0" parTransId="{C0027541-D11B-4E8D-B633-57B16EF84F3E}" sibTransId="{B3DB60A8-2E8F-45F2-A2EB-C2A0E8B3E779}"/>
    <dgm:cxn modelId="{3F856395-6760-47BD-AC57-6A7DCDE5F983}" type="presOf" srcId="{2BD991D2-72D4-468E-A74B-528858A5E5A9}" destId="{0C713795-1282-45A1-8EB7-804487C3F6F4}" srcOrd="0" destOrd="3" presId="urn:microsoft.com/office/officeart/2005/8/layout/list1"/>
    <dgm:cxn modelId="{53D5CF9F-9516-4F09-BE9C-6501266F721F}" type="presOf" srcId="{F327093A-8D18-4F4B-B968-C4E42493471B}" destId="{0C713795-1282-45A1-8EB7-804487C3F6F4}" srcOrd="0" destOrd="5" presId="urn:microsoft.com/office/officeart/2005/8/layout/list1"/>
    <dgm:cxn modelId="{3E48BDA0-0237-4DC1-95DC-4053AA4CD444}" srcId="{AFD1DEBD-9F23-4A22-996E-9642A49F0D1D}" destId="{4BB5ABD9-D22B-425F-8970-4CD490EEF7F7}" srcOrd="1" destOrd="0" parTransId="{65ADF2E6-CB55-4310-AF33-19A6212A2260}" sibTransId="{8CF433B2-8D5D-4923-A47A-53D346493841}"/>
    <dgm:cxn modelId="{DD6E52A4-7872-46DB-AD74-1D65CBC285EB}" srcId="{857C8571-555B-4832-BD12-185E230E7C38}" destId="{AFD1DEBD-9F23-4A22-996E-9642A49F0D1D}" srcOrd="3" destOrd="0" parTransId="{AF967356-1D8D-4054-BA23-62744B794B93}" sibTransId="{8C05704E-22D7-4A42-BC87-B7EF0C666EE1}"/>
    <dgm:cxn modelId="{0D61ABAB-4CC7-4C3E-AF44-253AEAF708AA}" srcId="{44F22DDF-1A82-4911-90B8-380E14EF7021}" destId="{F327093A-8D18-4F4B-B968-C4E42493471B}" srcOrd="2" destOrd="0" parTransId="{A91C398A-3EBE-4035-8D09-8D97D0A49A8E}" sibTransId="{EE29827C-B725-4364-9216-DB5734E29FE3}"/>
    <dgm:cxn modelId="{00C81DAE-F9E4-4861-A01C-1D4D83CF6EAB}" type="presOf" srcId="{B68F2265-FD92-4991-91D0-E3D87DA63596}" destId="{381AE164-D561-437E-AC20-B0F7CDF5524E}" srcOrd="0" destOrd="0" presId="urn:microsoft.com/office/officeart/2005/8/layout/list1"/>
    <dgm:cxn modelId="{8D90A0AE-146A-431E-A08F-750E479837EA}" srcId="{E83BF040-1787-4EEC-A9F5-E1F7DDF64715}" destId="{D637FE9F-B8FD-47AE-9F2C-E2710C0192CC}" srcOrd="1" destOrd="0" parTransId="{4A249869-5546-4349-BC27-A00DECB2F896}" sibTransId="{C083F65D-B21F-4CD7-8952-7E00F705149B}"/>
    <dgm:cxn modelId="{374B0FB5-ED8B-4296-83D3-0EDAB75E3E69}" type="presOf" srcId="{857C8571-555B-4832-BD12-185E230E7C38}" destId="{0A87EB92-9C70-4C23-9FA5-2B002BD6A886}" srcOrd="0" destOrd="0" presId="urn:microsoft.com/office/officeart/2005/8/layout/list1"/>
    <dgm:cxn modelId="{840D70B8-4A78-457D-96B4-6DAB046E3CA3}" type="presOf" srcId="{4BB5ABD9-D22B-425F-8970-4CD490EEF7F7}" destId="{A353E7CB-55DB-495E-A9C2-F0C55BF082ED}" srcOrd="0" destOrd="1" presId="urn:microsoft.com/office/officeart/2005/8/layout/list1"/>
    <dgm:cxn modelId="{710240B9-E091-4179-A15D-550F8CDC211C}" srcId="{E83BF040-1787-4EEC-A9F5-E1F7DDF64715}" destId="{ECA01502-61B8-4BE1-A787-FDED6ADB0233}" srcOrd="0" destOrd="0" parTransId="{57014FDE-50F4-4388-A085-EED22B6B2EE7}" sibTransId="{1552B44B-DBA7-406A-90FF-339704E42C4F}"/>
    <dgm:cxn modelId="{C74542BE-C8D1-4F18-BFEC-0A94919FD934}" type="presOf" srcId="{80564525-7665-4A2D-9E21-B49089A30C0E}" destId="{7913BC43-5123-40C3-B317-E95999806C13}" srcOrd="1" destOrd="0" presId="urn:microsoft.com/office/officeart/2005/8/layout/list1"/>
    <dgm:cxn modelId="{232594BE-3F7D-4F23-9444-B9EABFB84CBB}" type="presOf" srcId="{A92D6F3E-F2F7-4037-8C6E-E26E7D4C57B4}" destId="{EE659E5E-DB2F-4FE3-8DCA-B8FC743D3A39}" srcOrd="0" destOrd="1" presId="urn:microsoft.com/office/officeart/2005/8/layout/list1"/>
    <dgm:cxn modelId="{32CEBAC6-C4BD-4FBC-8478-A99AB28D4C2C}" type="presOf" srcId="{4A341662-C70A-4B16-A2BF-31DB131829DD}" destId="{A353E7CB-55DB-495E-A9C2-F0C55BF082ED}" srcOrd="0" destOrd="0" presId="urn:microsoft.com/office/officeart/2005/8/layout/list1"/>
    <dgm:cxn modelId="{350846D0-D49A-42B4-BE0F-85AA5A9DA2DD}" type="presOf" srcId="{2B131075-C5DD-4A0A-A0AA-13856CB55507}" destId="{0C713795-1282-45A1-8EB7-804487C3F6F4}" srcOrd="0" destOrd="8" presId="urn:microsoft.com/office/officeart/2005/8/layout/list1"/>
    <dgm:cxn modelId="{67D41DD1-6DB9-438F-93F0-04371F8C6EF5}" type="presOf" srcId="{44F22DDF-1A82-4911-90B8-380E14EF7021}" destId="{31BB9A85-1435-4135-BCAC-D483BFFE302D}" srcOrd="1" destOrd="0" presId="urn:microsoft.com/office/officeart/2005/8/layout/list1"/>
    <dgm:cxn modelId="{2015B8D4-7687-4DC6-B310-874CAAC3C990}" srcId="{2BD991D2-72D4-468E-A74B-528858A5E5A9}" destId="{BBBE82D0-9C76-4D5D-9157-DD5104AFBDC3}" srcOrd="0" destOrd="0" parTransId="{6467EC9F-8394-40E1-8942-488CA4E15894}" sibTransId="{E779E6FF-6A5A-40C3-8314-836E93378909}"/>
    <dgm:cxn modelId="{CBD820D5-04EA-4EE6-B731-21542D314F86}" type="presOf" srcId="{251E2536-9191-405D-B7F3-9733864AE134}" destId="{30661868-5891-40A0-858C-A601290DF7C7}" srcOrd="0" destOrd="0" presId="urn:microsoft.com/office/officeart/2005/8/layout/list1"/>
    <dgm:cxn modelId="{061E4CD8-53E4-42E6-8B2F-54F6C75D351F}" srcId="{F327093A-8D18-4F4B-B968-C4E42493471B}" destId="{A72331A6-0B66-463D-BEBB-1AD9BE736D3E}" srcOrd="0" destOrd="0" parTransId="{5C8F66C0-7302-4D51-BDD7-25FE6DD59993}" sibTransId="{8717C6A5-9455-42B8-BBD5-F29CC345AB10}"/>
    <dgm:cxn modelId="{3AEB31D9-B63D-4FC0-A78C-D2AD8FF0CCE8}" srcId="{80564525-7665-4A2D-9E21-B49089A30C0E}" destId="{C0FB3EFC-729C-42BB-82C5-7081D04325EF}" srcOrd="0" destOrd="0" parTransId="{790005B4-0CA5-4AAA-8D9F-338D3B0A3FA0}" sibTransId="{65E23BED-F7E1-41B9-92CC-DCDA542F5445}"/>
    <dgm:cxn modelId="{07A96EDA-2179-4877-80C0-E3961141AB8D}" type="presOf" srcId="{AFD1DEBD-9F23-4A22-996E-9642A49F0D1D}" destId="{2ECE14B3-B1B7-4965-A2EF-F707C8E2501B}" srcOrd="1" destOrd="0" presId="urn:microsoft.com/office/officeart/2005/8/layout/list1"/>
    <dgm:cxn modelId="{505697DB-9FFE-4184-9A0A-00B06B259C28}" srcId="{C0FB3EFC-729C-42BB-82C5-7081D04325EF}" destId="{DBE79A70-07DA-4997-B00F-626D51CF737D}" srcOrd="2" destOrd="0" parTransId="{969C44BA-3D9D-40EF-ADC3-D8AB73A3CF47}" sibTransId="{AF6C6CBC-6232-4BAF-993C-77DC56B70387}"/>
    <dgm:cxn modelId="{082319DC-2C02-4728-9C04-9F5E62B6B3B3}" type="presOf" srcId="{E83BF040-1787-4EEC-A9F5-E1F7DDF64715}" destId="{0C713795-1282-45A1-8EB7-804487C3F6F4}" srcOrd="0" destOrd="0" presId="urn:microsoft.com/office/officeart/2005/8/layout/list1"/>
    <dgm:cxn modelId="{BCF8DDDD-C36D-4C3F-8427-5240CB498EC6}" type="presOf" srcId="{C0FB3EFC-729C-42BB-82C5-7081D04325EF}" destId="{7DB3067E-AAF1-45CD-82B9-FD95B0FCDA91}" srcOrd="0" destOrd="0" presId="urn:microsoft.com/office/officeart/2005/8/layout/list1"/>
    <dgm:cxn modelId="{971F2DE1-8A4C-416B-9C02-885DB216B12A}" srcId="{857C8571-555B-4832-BD12-185E230E7C38}" destId="{7C1856A6-764E-4247-A6A6-A55F3F31D13C}" srcOrd="4" destOrd="0" parTransId="{7255C2FB-6230-4FBA-8533-735DA43C22B9}" sibTransId="{DE341A1A-3077-43CD-8523-B5173010EBA4}"/>
    <dgm:cxn modelId="{642D13E2-430F-4E7E-91D5-3AC2CBEC1A96}" srcId="{C0FB3EFC-729C-42BB-82C5-7081D04325EF}" destId="{F0EBA45B-F8EE-404F-B615-88C4DDD211F0}" srcOrd="0" destOrd="0" parTransId="{9A49F68D-EAB4-4BA7-960E-FD0CF769F5A9}" sibTransId="{9BE7C571-8B8C-4DBE-9D64-12DAF3F2EC01}"/>
    <dgm:cxn modelId="{249D81E4-8334-437C-9227-E09AF6B7EF8C}" type="presOf" srcId="{7C1856A6-764E-4247-A6A6-A55F3F31D13C}" destId="{0B1F4B05-9C05-4B6E-AE5B-5D1D0D9552EA}" srcOrd="0" destOrd="0" presId="urn:microsoft.com/office/officeart/2005/8/layout/list1"/>
    <dgm:cxn modelId="{C7CC84E6-5B01-4179-9AA4-654C685A1D69}" srcId="{251E2536-9191-405D-B7F3-9733864AE134}" destId="{221359CB-D08B-44EB-81DF-0DB629C0FDD1}" srcOrd="1" destOrd="0" parTransId="{CC21E41A-A9FB-4A49-9274-75F01F71197B}" sibTransId="{5278F3D6-331A-4EBB-82E6-75AFA7C9F015}"/>
    <dgm:cxn modelId="{1B40B3E6-191D-4910-8039-87BFCC0FA0A7}" type="presOf" srcId="{DBE79A70-07DA-4997-B00F-626D51CF737D}" destId="{7DB3067E-AAF1-45CD-82B9-FD95B0FCDA91}" srcOrd="0" destOrd="3" presId="urn:microsoft.com/office/officeart/2005/8/layout/list1"/>
    <dgm:cxn modelId="{8F412AE8-10E5-43B6-977C-1FCE1BD8F41D}" srcId="{B68F2265-FD92-4991-91D0-E3D87DA63596}" destId="{251E2536-9191-405D-B7F3-9733864AE134}" srcOrd="0" destOrd="0" parTransId="{E7172CD8-D29B-46ED-B9B6-F9724D296C33}" sibTransId="{DBFC87FB-6EF4-46E1-9836-31860D18968D}"/>
    <dgm:cxn modelId="{E64E9DE8-6902-4351-A672-D82C55866A84}" srcId="{857C8571-555B-4832-BD12-185E230E7C38}" destId="{B68F2265-FD92-4991-91D0-E3D87DA63596}" srcOrd="1" destOrd="0" parTransId="{8F782739-39A5-414E-B0F5-1F57F9256F13}" sibTransId="{F0FCD1FB-24E8-4D9B-9695-D92301B3814A}"/>
    <dgm:cxn modelId="{18DA1DF2-BB4D-486D-8712-213C9BAA71BB}" type="presOf" srcId="{FCE25ABC-BC9C-422B-8056-9CB047620A37}" destId="{30661868-5891-40A0-858C-A601290DF7C7}" srcOrd="0" destOrd="3" presId="urn:microsoft.com/office/officeart/2005/8/layout/list1"/>
    <dgm:cxn modelId="{319B32F2-CF5A-4B5E-BC9B-8422A92721F6}" srcId="{55C7ADB5-FC83-4C08-A23E-D54DB8CDDFAC}" destId="{2B131075-C5DD-4A0A-A0AA-13856CB55507}" srcOrd="0" destOrd="0" parTransId="{C05C2D81-40D0-402C-8FD1-B90D044EDE35}" sibTransId="{6758D7CA-D659-404F-875A-5AA62B84DF72}"/>
    <dgm:cxn modelId="{3E2AD1F4-E64E-4262-905C-58B3983CD3C6}" type="presOf" srcId="{44F22DDF-1A82-4911-90B8-380E14EF7021}" destId="{7BAC49C8-B417-430A-BA6A-1970194189ED}" srcOrd="0" destOrd="0" presId="urn:microsoft.com/office/officeart/2005/8/layout/list1"/>
    <dgm:cxn modelId="{38CFCAF6-977D-4EA6-95F3-3649D589770C}" srcId="{C0FB3EFC-729C-42BB-82C5-7081D04325EF}" destId="{D3E8F79E-E54C-423A-8830-C7FB621B708B}" srcOrd="1" destOrd="0" parTransId="{6F83422E-0238-4E05-98AC-4ACBED040884}" sibTransId="{A794A264-7019-4482-B806-6CEB54A8826B}"/>
    <dgm:cxn modelId="{69DC5FFC-3319-4F0C-9CF4-2093428C4309}" type="presOf" srcId="{221359CB-D08B-44EB-81DF-0DB629C0FDD1}" destId="{30661868-5891-40A0-858C-A601290DF7C7}" srcOrd="0" destOrd="2" presId="urn:microsoft.com/office/officeart/2005/8/layout/list1"/>
    <dgm:cxn modelId="{79DDEBFD-5B54-4734-91D7-8CAD3396844E}" srcId="{44F22DDF-1A82-4911-90B8-380E14EF7021}" destId="{55C7ADB5-FC83-4C08-A23E-D54DB8CDDFAC}" srcOrd="3" destOrd="0" parTransId="{C34651A5-EFDB-4990-9BD5-8D7BDF434E50}" sibTransId="{C6B0148C-BB6B-47AF-977C-F18DA0B98054}"/>
    <dgm:cxn modelId="{23EB9B7E-F4AA-4731-A472-46425590766B}" type="presParOf" srcId="{0A87EB92-9C70-4C23-9FA5-2B002BD6A886}" destId="{10613C55-BFA1-4DA4-BD8D-625BC9B95FC1}" srcOrd="0" destOrd="0" presId="urn:microsoft.com/office/officeart/2005/8/layout/list1"/>
    <dgm:cxn modelId="{1E2679AF-144D-4798-835C-933E73029A6C}" type="presParOf" srcId="{10613C55-BFA1-4DA4-BD8D-625BC9B95FC1}" destId="{8B89AE97-A02A-4DCC-8EB6-150ABD2A5D99}" srcOrd="0" destOrd="0" presId="urn:microsoft.com/office/officeart/2005/8/layout/list1"/>
    <dgm:cxn modelId="{C2719AF7-9130-40FD-9E6B-506655895790}" type="presParOf" srcId="{10613C55-BFA1-4DA4-BD8D-625BC9B95FC1}" destId="{7913BC43-5123-40C3-B317-E95999806C13}" srcOrd="1" destOrd="0" presId="urn:microsoft.com/office/officeart/2005/8/layout/list1"/>
    <dgm:cxn modelId="{319C7C2B-7F58-4149-A870-10EF7269B088}" type="presParOf" srcId="{0A87EB92-9C70-4C23-9FA5-2B002BD6A886}" destId="{28D775CB-51B2-4C62-974E-2EA2545A56B9}" srcOrd="1" destOrd="0" presId="urn:microsoft.com/office/officeart/2005/8/layout/list1"/>
    <dgm:cxn modelId="{4DCD03F2-5832-4D2E-9B0F-F8EE158910A7}" type="presParOf" srcId="{0A87EB92-9C70-4C23-9FA5-2B002BD6A886}" destId="{7DB3067E-AAF1-45CD-82B9-FD95B0FCDA91}" srcOrd="2" destOrd="0" presId="urn:microsoft.com/office/officeart/2005/8/layout/list1"/>
    <dgm:cxn modelId="{BB1A5AA2-1CB9-41A0-88DA-EA0DC530FC7C}" type="presParOf" srcId="{0A87EB92-9C70-4C23-9FA5-2B002BD6A886}" destId="{6D743D3B-4EB5-4C03-A3CB-99CA8A6FE979}" srcOrd="3" destOrd="0" presId="urn:microsoft.com/office/officeart/2005/8/layout/list1"/>
    <dgm:cxn modelId="{607F68DF-96D7-4F0D-9BD2-FFF1CD8D334B}" type="presParOf" srcId="{0A87EB92-9C70-4C23-9FA5-2B002BD6A886}" destId="{D7CF5656-3F5D-4F61-9855-782ADC26BFFE}" srcOrd="4" destOrd="0" presId="urn:microsoft.com/office/officeart/2005/8/layout/list1"/>
    <dgm:cxn modelId="{DAC149B6-B005-4AB0-81B1-829E734213C2}" type="presParOf" srcId="{D7CF5656-3F5D-4F61-9855-782ADC26BFFE}" destId="{381AE164-D561-437E-AC20-B0F7CDF5524E}" srcOrd="0" destOrd="0" presId="urn:microsoft.com/office/officeart/2005/8/layout/list1"/>
    <dgm:cxn modelId="{27FF0886-2A04-4E22-9433-8432CFFC8BA2}" type="presParOf" srcId="{D7CF5656-3F5D-4F61-9855-782ADC26BFFE}" destId="{76755107-0E04-4006-A72F-D415E7567F71}" srcOrd="1" destOrd="0" presId="urn:microsoft.com/office/officeart/2005/8/layout/list1"/>
    <dgm:cxn modelId="{B05EDF16-06DE-4017-BE01-10DFB51DA2E1}" type="presParOf" srcId="{0A87EB92-9C70-4C23-9FA5-2B002BD6A886}" destId="{D1E86B82-38BB-4365-B0CF-03137A28D917}" srcOrd="5" destOrd="0" presId="urn:microsoft.com/office/officeart/2005/8/layout/list1"/>
    <dgm:cxn modelId="{C9316A8D-B15C-424F-9AE4-A18C913DF60D}" type="presParOf" srcId="{0A87EB92-9C70-4C23-9FA5-2B002BD6A886}" destId="{30661868-5891-40A0-858C-A601290DF7C7}" srcOrd="6" destOrd="0" presId="urn:microsoft.com/office/officeart/2005/8/layout/list1"/>
    <dgm:cxn modelId="{EDDD0405-79DD-4C50-A9EF-37DF5D6ACEC1}" type="presParOf" srcId="{0A87EB92-9C70-4C23-9FA5-2B002BD6A886}" destId="{EC797CDE-8AE1-4B5F-BA39-7CFC1DE50DE5}" srcOrd="7" destOrd="0" presId="urn:microsoft.com/office/officeart/2005/8/layout/list1"/>
    <dgm:cxn modelId="{B0B21774-DAC6-4436-B1D6-E39FB6908171}" type="presParOf" srcId="{0A87EB92-9C70-4C23-9FA5-2B002BD6A886}" destId="{BE4A978F-93D7-4EF1-82E9-F022882ABFAA}" srcOrd="8" destOrd="0" presId="urn:microsoft.com/office/officeart/2005/8/layout/list1"/>
    <dgm:cxn modelId="{454C3D22-0D1A-4CF8-A4AC-DDF1B43770E0}" type="presParOf" srcId="{BE4A978F-93D7-4EF1-82E9-F022882ABFAA}" destId="{7BAC49C8-B417-430A-BA6A-1970194189ED}" srcOrd="0" destOrd="0" presId="urn:microsoft.com/office/officeart/2005/8/layout/list1"/>
    <dgm:cxn modelId="{08AA8D29-B1E5-4020-8CC1-76AC9414984B}" type="presParOf" srcId="{BE4A978F-93D7-4EF1-82E9-F022882ABFAA}" destId="{31BB9A85-1435-4135-BCAC-D483BFFE302D}" srcOrd="1" destOrd="0" presId="urn:microsoft.com/office/officeart/2005/8/layout/list1"/>
    <dgm:cxn modelId="{CDDE07EE-79AE-4FAE-BEBB-096E0E7AE077}" type="presParOf" srcId="{0A87EB92-9C70-4C23-9FA5-2B002BD6A886}" destId="{F91DF31F-8FA5-45B3-915B-199CC2341A71}" srcOrd="9" destOrd="0" presId="urn:microsoft.com/office/officeart/2005/8/layout/list1"/>
    <dgm:cxn modelId="{8210C51D-DD31-41B2-8DBF-89624CC10219}" type="presParOf" srcId="{0A87EB92-9C70-4C23-9FA5-2B002BD6A886}" destId="{0C713795-1282-45A1-8EB7-804487C3F6F4}" srcOrd="10" destOrd="0" presId="urn:microsoft.com/office/officeart/2005/8/layout/list1"/>
    <dgm:cxn modelId="{ABDB9EEC-059A-41F8-94CA-814DD2AC256D}" type="presParOf" srcId="{0A87EB92-9C70-4C23-9FA5-2B002BD6A886}" destId="{BDFDE52E-5FF5-494E-BB31-37A9C634F02B}" srcOrd="11" destOrd="0" presId="urn:microsoft.com/office/officeart/2005/8/layout/list1"/>
    <dgm:cxn modelId="{359CA947-8A0E-456D-807F-ADEF91F4C38B}" type="presParOf" srcId="{0A87EB92-9C70-4C23-9FA5-2B002BD6A886}" destId="{42C58466-E543-4E1E-8F4D-A80FDB381D7D}" srcOrd="12" destOrd="0" presId="urn:microsoft.com/office/officeart/2005/8/layout/list1"/>
    <dgm:cxn modelId="{2523F776-892A-43E0-B892-167BF459F772}" type="presParOf" srcId="{42C58466-E543-4E1E-8F4D-A80FDB381D7D}" destId="{8BFF6D04-E9DE-4336-8BE0-7509F3DD0063}" srcOrd="0" destOrd="0" presId="urn:microsoft.com/office/officeart/2005/8/layout/list1"/>
    <dgm:cxn modelId="{055E3207-4DAA-40C7-8397-8803B0230B96}" type="presParOf" srcId="{42C58466-E543-4E1E-8F4D-A80FDB381D7D}" destId="{2ECE14B3-B1B7-4965-A2EF-F707C8E2501B}" srcOrd="1" destOrd="0" presId="urn:microsoft.com/office/officeart/2005/8/layout/list1"/>
    <dgm:cxn modelId="{90F596D8-EE2B-436D-B0FF-CB3B8D197EB7}" type="presParOf" srcId="{0A87EB92-9C70-4C23-9FA5-2B002BD6A886}" destId="{EFC0684C-2502-46C4-98CE-56A8468436F9}" srcOrd="13" destOrd="0" presId="urn:microsoft.com/office/officeart/2005/8/layout/list1"/>
    <dgm:cxn modelId="{BE1078AC-C2DD-4D29-B174-6AAF1124C9D8}" type="presParOf" srcId="{0A87EB92-9C70-4C23-9FA5-2B002BD6A886}" destId="{A353E7CB-55DB-495E-A9C2-F0C55BF082ED}" srcOrd="14" destOrd="0" presId="urn:microsoft.com/office/officeart/2005/8/layout/list1"/>
    <dgm:cxn modelId="{9DCC7851-1EDA-4CEE-91AB-BC4C3B787FC8}" type="presParOf" srcId="{0A87EB92-9C70-4C23-9FA5-2B002BD6A886}" destId="{0F4D9A3D-3910-4B78-A530-FB89D1F018EA}" srcOrd="15" destOrd="0" presId="urn:microsoft.com/office/officeart/2005/8/layout/list1"/>
    <dgm:cxn modelId="{58AE81B1-A6B2-4BA4-B5CB-41DF8D92E25D}" type="presParOf" srcId="{0A87EB92-9C70-4C23-9FA5-2B002BD6A886}" destId="{8AA7D05B-D43A-40AE-9951-575E214D03F9}" srcOrd="16" destOrd="0" presId="urn:microsoft.com/office/officeart/2005/8/layout/list1"/>
    <dgm:cxn modelId="{4F1E46D4-C7B6-4B00-88AD-A49F5829F660}" type="presParOf" srcId="{8AA7D05B-D43A-40AE-9951-575E214D03F9}" destId="{0B1F4B05-9C05-4B6E-AE5B-5D1D0D9552EA}" srcOrd="0" destOrd="0" presId="urn:microsoft.com/office/officeart/2005/8/layout/list1"/>
    <dgm:cxn modelId="{48AADE8F-AE30-4280-859C-59E6CB710A53}" type="presParOf" srcId="{8AA7D05B-D43A-40AE-9951-575E214D03F9}" destId="{FD73A367-EEF6-45C4-8E8F-234654150294}" srcOrd="1" destOrd="0" presId="urn:microsoft.com/office/officeart/2005/8/layout/list1"/>
    <dgm:cxn modelId="{33400D87-5F3C-46F7-A417-F4EB79CCEFCC}" type="presParOf" srcId="{0A87EB92-9C70-4C23-9FA5-2B002BD6A886}" destId="{5BEE27A4-22A1-493F-B9CA-FBADEE887948}" srcOrd="17" destOrd="0" presId="urn:microsoft.com/office/officeart/2005/8/layout/list1"/>
    <dgm:cxn modelId="{2A31BD6C-3E37-4891-A821-B8FABAEDD2FD}" type="presParOf" srcId="{0A87EB92-9C70-4C23-9FA5-2B002BD6A886}" destId="{EE659E5E-DB2F-4FE3-8DCA-B8FC743D3A3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9835463-9CD4-41A5-B244-F97C00A3E48E}" type="doc">
      <dgm:prSet loTypeId="urn:microsoft.com/office/officeart/2005/8/layout/default" loCatId="list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3ACCF8C-55DC-418D-90EB-5706D328B30F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pPr>
            <a:buNone/>
          </a:pPr>
          <a:r>
            <a:rPr lang="en-GB" dirty="0">
              <a:solidFill>
                <a:schemeClr val="tx1"/>
              </a:solidFill>
            </a:rPr>
            <a:t>Successfully developed a Personal Finance Tracker with the following key features:</a:t>
          </a:r>
          <a:endParaRPr lang="en-US" dirty="0">
            <a:solidFill>
              <a:schemeClr val="tx1"/>
            </a:solidFill>
          </a:endParaRPr>
        </a:p>
      </dgm:t>
    </dgm:pt>
    <dgm:pt modelId="{E9B8313D-59FE-41C6-A1DB-63A16D597D39}" type="parTrans" cxnId="{B84EC9EA-979E-4C96-B5D7-70A96549C9C1}">
      <dgm:prSet/>
      <dgm:spPr/>
      <dgm:t>
        <a:bodyPr/>
        <a:lstStyle/>
        <a:p>
          <a:endParaRPr lang="en-US"/>
        </a:p>
      </dgm:t>
    </dgm:pt>
    <dgm:pt modelId="{C81241F7-CA6A-446E-8F68-7668388CCEB1}" type="sibTrans" cxnId="{B84EC9EA-979E-4C96-B5D7-70A96549C9C1}">
      <dgm:prSet/>
      <dgm:spPr/>
      <dgm:t>
        <a:bodyPr/>
        <a:lstStyle/>
        <a:p>
          <a:endParaRPr lang="en-US"/>
        </a:p>
      </dgm:t>
    </dgm:pt>
    <dgm:pt modelId="{45F0B8D4-EA75-4C90-8393-8A0F022FA98A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Expense Tracking and Management:</a:t>
          </a:r>
          <a:r>
            <a:rPr lang="en-GB" dirty="0">
              <a:solidFill>
                <a:schemeClr val="tx1"/>
              </a:solidFill>
            </a:rPr>
            <a:t> Easy-to-use interface for adding, updating, and viewing expenses.</a:t>
          </a:r>
          <a:endParaRPr lang="en-US" dirty="0">
            <a:solidFill>
              <a:schemeClr val="tx1"/>
            </a:solidFill>
          </a:endParaRPr>
        </a:p>
      </dgm:t>
    </dgm:pt>
    <dgm:pt modelId="{9DB19943-35DD-46AC-86ED-1FAFCB3E5BC0}" type="parTrans" cxnId="{13F17BB1-E134-4D71-A242-234C57E87230}">
      <dgm:prSet/>
      <dgm:spPr/>
      <dgm:t>
        <a:bodyPr/>
        <a:lstStyle/>
        <a:p>
          <a:endParaRPr lang="en-US"/>
        </a:p>
      </dgm:t>
    </dgm:pt>
    <dgm:pt modelId="{375B9A61-3175-441A-88CB-A16C929254E5}" type="sibTrans" cxnId="{13F17BB1-E134-4D71-A242-234C57E87230}">
      <dgm:prSet/>
      <dgm:spPr/>
      <dgm:t>
        <a:bodyPr/>
        <a:lstStyle/>
        <a:p>
          <a:endParaRPr lang="en-US"/>
        </a:p>
      </dgm:t>
    </dgm:pt>
    <dgm:pt modelId="{3F5263A7-BEB4-4431-9C7B-FE8ED6F17CB4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Financial Reporting with Visual Insights:</a:t>
          </a:r>
          <a:r>
            <a:rPr lang="en-GB" dirty="0">
              <a:solidFill>
                <a:schemeClr val="tx1"/>
              </a:solidFill>
            </a:rPr>
            <a:t> Interactive graphs and charts to analyse spending habits.</a:t>
          </a:r>
          <a:endParaRPr lang="en-US" dirty="0">
            <a:solidFill>
              <a:schemeClr val="tx1"/>
            </a:solidFill>
          </a:endParaRPr>
        </a:p>
      </dgm:t>
    </dgm:pt>
    <dgm:pt modelId="{F5B81949-C2F9-4A3F-BEF1-7A69DD8A2288}" type="parTrans" cxnId="{62823A58-1B60-42CF-9E3C-6D6BF0B261A2}">
      <dgm:prSet/>
      <dgm:spPr/>
      <dgm:t>
        <a:bodyPr/>
        <a:lstStyle/>
        <a:p>
          <a:endParaRPr lang="en-US"/>
        </a:p>
      </dgm:t>
    </dgm:pt>
    <dgm:pt modelId="{D64216DA-03CF-4D1B-9DA6-790A0DAA00AB}" type="sibTrans" cxnId="{62823A58-1B60-42CF-9E3C-6D6BF0B261A2}">
      <dgm:prSet/>
      <dgm:spPr/>
      <dgm:t>
        <a:bodyPr/>
        <a:lstStyle/>
        <a:p>
          <a:endParaRPr lang="en-US"/>
        </a:p>
      </dgm:t>
    </dgm:pt>
    <dgm:pt modelId="{EC12DF15-BA64-40A1-8745-174BEF88B912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Budget Planning and Alerts:</a:t>
          </a:r>
          <a:r>
            <a:rPr lang="en-GB" dirty="0">
              <a:solidFill>
                <a:schemeClr val="tx1"/>
              </a:solidFill>
            </a:rPr>
            <a:t> Real-time alerts for overspending and tracking budgets effectively.</a:t>
          </a:r>
          <a:endParaRPr lang="en-US" dirty="0">
            <a:solidFill>
              <a:schemeClr val="tx1"/>
            </a:solidFill>
          </a:endParaRPr>
        </a:p>
      </dgm:t>
    </dgm:pt>
    <dgm:pt modelId="{75B88E39-2915-4351-9A64-8CD1CA91C261}" type="parTrans" cxnId="{A707C339-73E9-4B22-B343-A67519CB6A09}">
      <dgm:prSet/>
      <dgm:spPr/>
      <dgm:t>
        <a:bodyPr/>
        <a:lstStyle/>
        <a:p>
          <a:endParaRPr lang="en-US"/>
        </a:p>
      </dgm:t>
    </dgm:pt>
    <dgm:pt modelId="{D4F81FA6-89DA-4BCE-80FA-036B46956DA8}" type="sibTrans" cxnId="{A707C339-73E9-4B22-B343-A67519CB6A09}">
      <dgm:prSet/>
      <dgm:spPr/>
      <dgm:t>
        <a:bodyPr/>
        <a:lstStyle/>
        <a:p>
          <a:endParaRPr lang="en-US"/>
        </a:p>
      </dgm:t>
    </dgm:pt>
    <dgm:pt modelId="{E94D4082-9DEC-4CB8-B88E-3ED3484D4D0B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8F376251-D5B7-47C3-9360-46F42829680C}" type="sibTrans" cxnId="{5C3C8667-616A-4CC4-9152-CEEA3E2C2B63}">
      <dgm:prSet/>
      <dgm:spPr/>
      <dgm:t>
        <a:bodyPr/>
        <a:lstStyle/>
        <a:p>
          <a:endParaRPr lang="en-US"/>
        </a:p>
      </dgm:t>
    </dgm:pt>
    <dgm:pt modelId="{8407BA3C-C1CE-4DD4-BF13-77699BD7FAA2}" type="parTrans" cxnId="{5C3C8667-616A-4CC4-9152-CEEA3E2C2B63}">
      <dgm:prSet/>
      <dgm:spPr/>
      <dgm:t>
        <a:bodyPr/>
        <a:lstStyle/>
        <a:p>
          <a:endParaRPr lang="en-US"/>
        </a:p>
      </dgm:t>
    </dgm:pt>
    <dgm:pt modelId="{55FDCAFD-DDDA-4343-9A3C-4E3E4E968C46}" type="pres">
      <dgm:prSet presAssocID="{09835463-9CD4-41A5-B244-F97C00A3E48E}" presName="diagram" presStyleCnt="0">
        <dgm:presLayoutVars>
          <dgm:dir/>
          <dgm:resizeHandles val="exact"/>
        </dgm:presLayoutVars>
      </dgm:prSet>
      <dgm:spPr/>
    </dgm:pt>
    <dgm:pt modelId="{F8CF823A-C4A9-4B27-BB6D-C3FC7D675751}" type="pres">
      <dgm:prSet presAssocID="{E94D4082-9DEC-4CB8-B88E-3ED3484D4D0B}" presName="node" presStyleLbl="node1" presStyleIdx="0" presStyleCnt="1">
        <dgm:presLayoutVars>
          <dgm:bulletEnabled val="1"/>
        </dgm:presLayoutVars>
      </dgm:prSet>
      <dgm:spPr/>
    </dgm:pt>
  </dgm:ptLst>
  <dgm:cxnLst>
    <dgm:cxn modelId="{4108E104-2A72-4A2E-84E7-149996671A4F}" type="presOf" srcId="{83ACCF8C-55DC-418D-90EB-5706D328B30F}" destId="{F8CF823A-C4A9-4B27-BB6D-C3FC7D675751}" srcOrd="0" destOrd="1" presId="urn:microsoft.com/office/officeart/2005/8/layout/default"/>
    <dgm:cxn modelId="{A707C339-73E9-4B22-B343-A67519CB6A09}" srcId="{83ACCF8C-55DC-418D-90EB-5706D328B30F}" destId="{EC12DF15-BA64-40A1-8745-174BEF88B912}" srcOrd="2" destOrd="0" parTransId="{75B88E39-2915-4351-9A64-8CD1CA91C261}" sibTransId="{D4F81FA6-89DA-4BCE-80FA-036B46956DA8}"/>
    <dgm:cxn modelId="{5C3C8667-616A-4CC4-9152-CEEA3E2C2B63}" srcId="{09835463-9CD4-41A5-B244-F97C00A3E48E}" destId="{E94D4082-9DEC-4CB8-B88E-3ED3484D4D0B}" srcOrd="0" destOrd="0" parTransId="{8407BA3C-C1CE-4DD4-BF13-77699BD7FAA2}" sibTransId="{8F376251-D5B7-47C3-9360-46F42829680C}"/>
    <dgm:cxn modelId="{7DF59A77-42C5-47D2-967F-3012C14B1248}" type="presOf" srcId="{3F5263A7-BEB4-4431-9C7B-FE8ED6F17CB4}" destId="{F8CF823A-C4A9-4B27-BB6D-C3FC7D675751}" srcOrd="0" destOrd="3" presId="urn:microsoft.com/office/officeart/2005/8/layout/default"/>
    <dgm:cxn modelId="{62823A58-1B60-42CF-9E3C-6D6BF0B261A2}" srcId="{83ACCF8C-55DC-418D-90EB-5706D328B30F}" destId="{3F5263A7-BEB4-4431-9C7B-FE8ED6F17CB4}" srcOrd="1" destOrd="0" parTransId="{F5B81949-C2F9-4A3F-BEF1-7A69DD8A2288}" sibTransId="{D64216DA-03CF-4D1B-9DA6-790A0DAA00AB}"/>
    <dgm:cxn modelId="{25BFF77B-48C8-462A-93DE-8ADBDBAE5D5C}" type="presOf" srcId="{EC12DF15-BA64-40A1-8745-174BEF88B912}" destId="{F8CF823A-C4A9-4B27-BB6D-C3FC7D675751}" srcOrd="0" destOrd="4" presId="urn:microsoft.com/office/officeart/2005/8/layout/default"/>
    <dgm:cxn modelId="{70BF858D-1759-486D-A973-A0D1E00DA05C}" type="presOf" srcId="{45F0B8D4-EA75-4C90-8393-8A0F022FA98A}" destId="{F8CF823A-C4A9-4B27-BB6D-C3FC7D675751}" srcOrd="0" destOrd="2" presId="urn:microsoft.com/office/officeart/2005/8/layout/default"/>
    <dgm:cxn modelId="{3C38D993-F2DF-4A2B-9397-F44376D3F848}" type="presOf" srcId="{E94D4082-9DEC-4CB8-B88E-3ED3484D4D0B}" destId="{F8CF823A-C4A9-4B27-BB6D-C3FC7D675751}" srcOrd="0" destOrd="0" presId="urn:microsoft.com/office/officeart/2005/8/layout/default"/>
    <dgm:cxn modelId="{13F17BB1-E134-4D71-A242-234C57E87230}" srcId="{83ACCF8C-55DC-418D-90EB-5706D328B30F}" destId="{45F0B8D4-EA75-4C90-8393-8A0F022FA98A}" srcOrd="0" destOrd="0" parTransId="{9DB19943-35DD-46AC-86ED-1FAFCB3E5BC0}" sibTransId="{375B9A61-3175-441A-88CB-A16C929254E5}"/>
    <dgm:cxn modelId="{C7B999D7-D267-4123-906F-C1848871E2F0}" type="presOf" srcId="{09835463-9CD4-41A5-B244-F97C00A3E48E}" destId="{55FDCAFD-DDDA-4343-9A3C-4E3E4E968C46}" srcOrd="0" destOrd="0" presId="urn:microsoft.com/office/officeart/2005/8/layout/default"/>
    <dgm:cxn modelId="{B84EC9EA-979E-4C96-B5D7-70A96549C9C1}" srcId="{E94D4082-9DEC-4CB8-B88E-3ED3484D4D0B}" destId="{83ACCF8C-55DC-418D-90EB-5706D328B30F}" srcOrd="0" destOrd="0" parTransId="{E9B8313D-59FE-41C6-A1DB-63A16D597D39}" sibTransId="{C81241F7-CA6A-446E-8F68-7668388CCEB1}"/>
    <dgm:cxn modelId="{5FDBDC7B-1863-499E-AB09-C602D0A8669D}" type="presParOf" srcId="{55FDCAFD-DDDA-4343-9A3C-4E3E4E968C46}" destId="{F8CF823A-C4A9-4B27-BB6D-C3FC7D675751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B1A6D5B-10A6-4AF3-A177-358EF83C9223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CC8A80A-F99A-4A71-A922-CD6F875AEFBB}">
      <dgm:prSet/>
      <dgm:spPr/>
      <dgm:t>
        <a:bodyPr/>
        <a:lstStyle/>
        <a:p>
          <a:r>
            <a:rPr lang="en-US" b="1"/>
            <a:t>AI Integration: </a:t>
          </a:r>
          <a:r>
            <a:rPr lang="en-US"/>
            <a:t>Add AI capabilities for personalized financial advice and recommendations.</a:t>
          </a:r>
        </a:p>
      </dgm:t>
    </dgm:pt>
    <dgm:pt modelId="{350F51AD-20FE-4A92-9E37-88966751D1EB}" type="parTrans" cxnId="{0B5C243F-6FE8-44A3-86AF-410F40FCECD5}">
      <dgm:prSet/>
      <dgm:spPr/>
      <dgm:t>
        <a:bodyPr/>
        <a:lstStyle/>
        <a:p>
          <a:endParaRPr lang="en-US"/>
        </a:p>
      </dgm:t>
    </dgm:pt>
    <dgm:pt modelId="{E24E9946-1009-4D4F-BF4D-E7A69D4A24EF}" type="sibTrans" cxnId="{0B5C243F-6FE8-44A3-86AF-410F40FCECD5}">
      <dgm:prSet/>
      <dgm:spPr/>
      <dgm:t>
        <a:bodyPr/>
        <a:lstStyle/>
        <a:p>
          <a:endParaRPr lang="en-US"/>
        </a:p>
      </dgm:t>
    </dgm:pt>
    <dgm:pt modelId="{35BD6A5C-1E2F-42B6-91B3-331195D3E34B}">
      <dgm:prSet/>
      <dgm:spPr/>
      <dgm:t>
        <a:bodyPr/>
        <a:lstStyle/>
        <a:p>
          <a:r>
            <a:rPr lang="en-US" b="1"/>
            <a:t>Multi-User Support:</a:t>
          </a:r>
          <a:r>
            <a:rPr lang="en-US"/>
            <a:t> Enable shared budgets for families, teams, or small organizations.</a:t>
          </a:r>
        </a:p>
      </dgm:t>
    </dgm:pt>
    <dgm:pt modelId="{DD004738-8AE5-4277-9623-173E5B5346DD}" type="parTrans" cxnId="{0FAACB3D-61A8-4187-A179-FB3C360BD1E7}">
      <dgm:prSet/>
      <dgm:spPr/>
      <dgm:t>
        <a:bodyPr/>
        <a:lstStyle/>
        <a:p>
          <a:endParaRPr lang="en-US"/>
        </a:p>
      </dgm:t>
    </dgm:pt>
    <dgm:pt modelId="{797D6344-9BB0-45C1-B9EF-E128535C7B15}" type="sibTrans" cxnId="{0FAACB3D-61A8-4187-A179-FB3C360BD1E7}">
      <dgm:prSet/>
      <dgm:spPr/>
      <dgm:t>
        <a:bodyPr/>
        <a:lstStyle/>
        <a:p>
          <a:endParaRPr lang="en-US"/>
        </a:p>
      </dgm:t>
    </dgm:pt>
    <dgm:pt modelId="{2F9B9A80-D1C5-48A7-BEF6-E906BEB05E62}">
      <dgm:prSet/>
      <dgm:spPr/>
      <dgm:t>
        <a:bodyPr/>
        <a:lstStyle/>
        <a:p>
          <a:r>
            <a:rPr lang="en-US" b="1"/>
            <a:t>Mobile App Integration:</a:t>
          </a:r>
          <a:r>
            <a:rPr lang="en-US"/>
            <a:t> Develop a mobile application for better accessibility and convenience.</a:t>
          </a:r>
        </a:p>
      </dgm:t>
    </dgm:pt>
    <dgm:pt modelId="{1F9C21C3-4E6B-4208-846B-ACEA3B733D5A}" type="parTrans" cxnId="{72BCE474-7611-47E4-AC18-E91EFFD1277A}">
      <dgm:prSet/>
      <dgm:spPr/>
      <dgm:t>
        <a:bodyPr/>
        <a:lstStyle/>
        <a:p>
          <a:endParaRPr lang="en-US"/>
        </a:p>
      </dgm:t>
    </dgm:pt>
    <dgm:pt modelId="{7D0A5207-56AE-4A23-A00B-5E452101F916}" type="sibTrans" cxnId="{72BCE474-7611-47E4-AC18-E91EFFD1277A}">
      <dgm:prSet/>
      <dgm:spPr/>
      <dgm:t>
        <a:bodyPr/>
        <a:lstStyle/>
        <a:p>
          <a:endParaRPr lang="en-US"/>
        </a:p>
      </dgm:t>
    </dgm:pt>
    <dgm:pt modelId="{4722A18D-F40F-4963-9E6B-303A92543372}">
      <dgm:prSet/>
      <dgm:spPr/>
      <dgm:t>
        <a:bodyPr/>
        <a:lstStyle/>
        <a:p>
          <a:r>
            <a:rPr lang="en-US" b="1"/>
            <a:t>Investment Tracking:</a:t>
          </a:r>
          <a:r>
            <a:rPr lang="en-US"/>
            <a:t> Expand the system to track investments and savings goals.</a:t>
          </a:r>
        </a:p>
      </dgm:t>
    </dgm:pt>
    <dgm:pt modelId="{66F8DB9C-6EC8-4796-8F58-CEE821F0BA21}" type="parTrans" cxnId="{8C1B20CC-F59B-4C11-BD58-120F1B55E51B}">
      <dgm:prSet/>
      <dgm:spPr/>
      <dgm:t>
        <a:bodyPr/>
        <a:lstStyle/>
        <a:p>
          <a:endParaRPr lang="en-US"/>
        </a:p>
      </dgm:t>
    </dgm:pt>
    <dgm:pt modelId="{B5C94A3F-18FE-4E19-93A1-D5B45A513723}" type="sibTrans" cxnId="{8C1B20CC-F59B-4C11-BD58-120F1B55E51B}">
      <dgm:prSet/>
      <dgm:spPr/>
      <dgm:t>
        <a:bodyPr/>
        <a:lstStyle/>
        <a:p>
          <a:endParaRPr lang="en-US"/>
        </a:p>
      </dgm:t>
    </dgm:pt>
    <dgm:pt modelId="{551A93C0-0046-4075-9CC0-184ABADBBE47}" type="pres">
      <dgm:prSet presAssocID="{0B1A6D5B-10A6-4AF3-A177-358EF83C9223}" presName="vert0" presStyleCnt="0">
        <dgm:presLayoutVars>
          <dgm:dir/>
          <dgm:animOne val="branch"/>
          <dgm:animLvl val="lvl"/>
        </dgm:presLayoutVars>
      </dgm:prSet>
      <dgm:spPr/>
    </dgm:pt>
    <dgm:pt modelId="{E1BEF8AA-A1D9-46CD-B9DE-22E132D36D3D}" type="pres">
      <dgm:prSet presAssocID="{0CC8A80A-F99A-4A71-A922-CD6F875AEFBB}" presName="thickLine" presStyleLbl="alignNode1" presStyleIdx="0" presStyleCnt="4"/>
      <dgm:spPr/>
    </dgm:pt>
    <dgm:pt modelId="{878D2C1F-1ED1-433F-B494-67A14365FAA0}" type="pres">
      <dgm:prSet presAssocID="{0CC8A80A-F99A-4A71-A922-CD6F875AEFBB}" presName="horz1" presStyleCnt="0"/>
      <dgm:spPr/>
    </dgm:pt>
    <dgm:pt modelId="{80E9872E-2D4B-4804-91AB-487801CEDB35}" type="pres">
      <dgm:prSet presAssocID="{0CC8A80A-F99A-4A71-A922-CD6F875AEFBB}" presName="tx1" presStyleLbl="revTx" presStyleIdx="0" presStyleCnt="4"/>
      <dgm:spPr/>
    </dgm:pt>
    <dgm:pt modelId="{595ABE15-37E0-4D49-A479-D6EF3E542934}" type="pres">
      <dgm:prSet presAssocID="{0CC8A80A-F99A-4A71-A922-CD6F875AEFBB}" presName="vert1" presStyleCnt="0"/>
      <dgm:spPr/>
    </dgm:pt>
    <dgm:pt modelId="{93885230-2CED-4CA3-9AD6-67721645CC3A}" type="pres">
      <dgm:prSet presAssocID="{35BD6A5C-1E2F-42B6-91B3-331195D3E34B}" presName="thickLine" presStyleLbl="alignNode1" presStyleIdx="1" presStyleCnt="4"/>
      <dgm:spPr/>
    </dgm:pt>
    <dgm:pt modelId="{F23692F4-FA2B-4C2A-A627-90596B5C0BF1}" type="pres">
      <dgm:prSet presAssocID="{35BD6A5C-1E2F-42B6-91B3-331195D3E34B}" presName="horz1" presStyleCnt="0"/>
      <dgm:spPr/>
    </dgm:pt>
    <dgm:pt modelId="{6105CBCD-08ED-4DCE-ACA1-D4A24A7467D9}" type="pres">
      <dgm:prSet presAssocID="{35BD6A5C-1E2F-42B6-91B3-331195D3E34B}" presName="tx1" presStyleLbl="revTx" presStyleIdx="1" presStyleCnt="4"/>
      <dgm:spPr/>
    </dgm:pt>
    <dgm:pt modelId="{B2D2368D-860B-4EFC-9BE6-A208CB43209C}" type="pres">
      <dgm:prSet presAssocID="{35BD6A5C-1E2F-42B6-91B3-331195D3E34B}" presName="vert1" presStyleCnt="0"/>
      <dgm:spPr/>
    </dgm:pt>
    <dgm:pt modelId="{5295E6E3-954C-42A6-82DD-FA828C9A3F30}" type="pres">
      <dgm:prSet presAssocID="{2F9B9A80-D1C5-48A7-BEF6-E906BEB05E62}" presName="thickLine" presStyleLbl="alignNode1" presStyleIdx="2" presStyleCnt="4"/>
      <dgm:spPr/>
    </dgm:pt>
    <dgm:pt modelId="{6626CA45-85DA-418A-8CDB-E53177974423}" type="pres">
      <dgm:prSet presAssocID="{2F9B9A80-D1C5-48A7-BEF6-E906BEB05E62}" presName="horz1" presStyleCnt="0"/>
      <dgm:spPr/>
    </dgm:pt>
    <dgm:pt modelId="{173C0078-3CCC-4141-A261-9DD90E8B6760}" type="pres">
      <dgm:prSet presAssocID="{2F9B9A80-D1C5-48A7-BEF6-E906BEB05E62}" presName="tx1" presStyleLbl="revTx" presStyleIdx="2" presStyleCnt="4"/>
      <dgm:spPr/>
    </dgm:pt>
    <dgm:pt modelId="{AFE134DB-2223-4140-AE96-97701F310CFC}" type="pres">
      <dgm:prSet presAssocID="{2F9B9A80-D1C5-48A7-BEF6-E906BEB05E62}" presName="vert1" presStyleCnt="0"/>
      <dgm:spPr/>
    </dgm:pt>
    <dgm:pt modelId="{F59A65DF-7114-458F-A24D-9CDCE215CC7B}" type="pres">
      <dgm:prSet presAssocID="{4722A18D-F40F-4963-9E6B-303A92543372}" presName="thickLine" presStyleLbl="alignNode1" presStyleIdx="3" presStyleCnt="4"/>
      <dgm:spPr/>
    </dgm:pt>
    <dgm:pt modelId="{B49DC292-EFD9-4585-8E97-E63F8BB4399D}" type="pres">
      <dgm:prSet presAssocID="{4722A18D-F40F-4963-9E6B-303A92543372}" presName="horz1" presStyleCnt="0"/>
      <dgm:spPr/>
    </dgm:pt>
    <dgm:pt modelId="{90FCD4C6-A5EE-4D6D-BAA6-275FCC3AAF71}" type="pres">
      <dgm:prSet presAssocID="{4722A18D-F40F-4963-9E6B-303A92543372}" presName="tx1" presStyleLbl="revTx" presStyleIdx="3" presStyleCnt="4"/>
      <dgm:spPr/>
    </dgm:pt>
    <dgm:pt modelId="{7BBC30FA-6FF3-41B1-A750-DACA66D80DC6}" type="pres">
      <dgm:prSet presAssocID="{4722A18D-F40F-4963-9E6B-303A92543372}" presName="vert1" presStyleCnt="0"/>
      <dgm:spPr/>
    </dgm:pt>
  </dgm:ptLst>
  <dgm:cxnLst>
    <dgm:cxn modelId="{9A5D800D-EE29-4EC0-82B4-8B1922C56880}" type="presOf" srcId="{4722A18D-F40F-4963-9E6B-303A92543372}" destId="{90FCD4C6-A5EE-4D6D-BAA6-275FCC3AAF71}" srcOrd="0" destOrd="0" presId="urn:microsoft.com/office/officeart/2008/layout/LinedList"/>
    <dgm:cxn modelId="{947F383B-6170-4F61-87CD-A7D065A8790C}" type="presOf" srcId="{2F9B9A80-D1C5-48A7-BEF6-E906BEB05E62}" destId="{173C0078-3CCC-4141-A261-9DD90E8B6760}" srcOrd="0" destOrd="0" presId="urn:microsoft.com/office/officeart/2008/layout/LinedList"/>
    <dgm:cxn modelId="{0FAACB3D-61A8-4187-A179-FB3C360BD1E7}" srcId="{0B1A6D5B-10A6-4AF3-A177-358EF83C9223}" destId="{35BD6A5C-1E2F-42B6-91B3-331195D3E34B}" srcOrd="1" destOrd="0" parTransId="{DD004738-8AE5-4277-9623-173E5B5346DD}" sibTransId="{797D6344-9BB0-45C1-B9EF-E128535C7B15}"/>
    <dgm:cxn modelId="{0B5C243F-6FE8-44A3-86AF-410F40FCECD5}" srcId="{0B1A6D5B-10A6-4AF3-A177-358EF83C9223}" destId="{0CC8A80A-F99A-4A71-A922-CD6F875AEFBB}" srcOrd="0" destOrd="0" parTransId="{350F51AD-20FE-4A92-9E37-88966751D1EB}" sibTransId="{E24E9946-1009-4D4F-BF4D-E7A69D4A24EF}"/>
    <dgm:cxn modelId="{37524C66-E33B-4B91-9230-0F04160FD562}" type="presOf" srcId="{0CC8A80A-F99A-4A71-A922-CD6F875AEFBB}" destId="{80E9872E-2D4B-4804-91AB-487801CEDB35}" srcOrd="0" destOrd="0" presId="urn:microsoft.com/office/officeart/2008/layout/LinedList"/>
    <dgm:cxn modelId="{72BCE474-7611-47E4-AC18-E91EFFD1277A}" srcId="{0B1A6D5B-10A6-4AF3-A177-358EF83C9223}" destId="{2F9B9A80-D1C5-48A7-BEF6-E906BEB05E62}" srcOrd="2" destOrd="0" parTransId="{1F9C21C3-4E6B-4208-846B-ACEA3B733D5A}" sibTransId="{7D0A5207-56AE-4A23-A00B-5E452101F916}"/>
    <dgm:cxn modelId="{EDA94684-0567-42AD-B9BA-0492984C889D}" type="presOf" srcId="{35BD6A5C-1E2F-42B6-91B3-331195D3E34B}" destId="{6105CBCD-08ED-4DCE-ACA1-D4A24A7467D9}" srcOrd="0" destOrd="0" presId="urn:microsoft.com/office/officeart/2008/layout/LinedList"/>
    <dgm:cxn modelId="{8C1B20CC-F59B-4C11-BD58-120F1B55E51B}" srcId="{0B1A6D5B-10A6-4AF3-A177-358EF83C9223}" destId="{4722A18D-F40F-4963-9E6B-303A92543372}" srcOrd="3" destOrd="0" parTransId="{66F8DB9C-6EC8-4796-8F58-CEE821F0BA21}" sibTransId="{B5C94A3F-18FE-4E19-93A1-D5B45A513723}"/>
    <dgm:cxn modelId="{8089CFDB-D37D-48C4-8DB4-A39C989A77B1}" type="presOf" srcId="{0B1A6D5B-10A6-4AF3-A177-358EF83C9223}" destId="{551A93C0-0046-4075-9CC0-184ABADBBE47}" srcOrd="0" destOrd="0" presId="urn:microsoft.com/office/officeart/2008/layout/LinedList"/>
    <dgm:cxn modelId="{6C637766-3035-4E6B-BFD5-68A1C0B6A592}" type="presParOf" srcId="{551A93C0-0046-4075-9CC0-184ABADBBE47}" destId="{E1BEF8AA-A1D9-46CD-B9DE-22E132D36D3D}" srcOrd="0" destOrd="0" presId="urn:microsoft.com/office/officeart/2008/layout/LinedList"/>
    <dgm:cxn modelId="{57825650-7428-4A52-BFDC-7357351BB0D3}" type="presParOf" srcId="{551A93C0-0046-4075-9CC0-184ABADBBE47}" destId="{878D2C1F-1ED1-433F-B494-67A14365FAA0}" srcOrd="1" destOrd="0" presId="urn:microsoft.com/office/officeart/2008/layout/LinedList"/>
    <dgm:cxn modelId="{D30A1DF8-8082-4CA2-9704-61278C0F3672}" type="presParOf" srcId="{878D2C1F-1ED1-433F-B494-67A14365FAA0}" destId="{80E9872E-2D4B-4804-91AB-487801CEDB35}" srcOrd="0" destOrd="0" presId="urn:microsoft.com/office/officeart/2008/layout/LinedList"/>
    <dgm:cxn modelId="{2DE2DD50-7B3A-4BA2-B31C-E4EA857114F7}" type="presParOf" srcId="{878D2C1F-1ED1-433F-B494-67A14365FAA0}" destId="{595ABE15-37E0-4D49-A479-D6EF3E542934}" srcOrd="1" destOrd="0" presId="urn:microsoft.com/office/officeart/2008/layout/LinedList"/>
    <dgm:cxn modelId="{9AC6C932-6DEB-4988-90A0-7E67AFB9191E}" type="presParOf" srcId="{551A93C0-0046-4075-9CC0-184ABADBBE47}" destId="{93885230-2CED-4CA3-9AD6-67721645CC3A}" srcOrd="2" destOrd="0" presId="urn:microsoft.com/office/officeart/2008/layout/LinedList"/>
    <dgm:cxn modelId="{6D26B03A-B14E-43E9-ABC9-FC9687CD4474}" type="presParOf" srcId="{551A93C0-0046-4075-9CC0-184ABADBBE47}" destId="{F23692F4-FA2B-4C2A-A627-90596B5C0BF1}" srcOrd="3" destOrd="0" presId="urn:microsoft.com/office/officeart/2008/layout/LinedList"/>
    <dgm:cxn modelId="{9C074B24-5FD5-4762-B2E2-C77B09DACD4B}" type="presParOf" srcId="{F23692F4-FA2B-4C2A-A627-90596B5C0BF1}" destId="{6105CBCD-08ED-4DCE-ACA1-D4A24A7467D9}" srcOrd="0" destOrd="0" presId="urn:microsoft.com/office/officeart/2008/layout/LinedList"/>
    <dgm:cxn modelId="{8E9F7805-5876-4E55-919B-02C5041B824C}" type="presParOf" srcId="{F23692F4-FA2B-4C2A-A627-90596B5C0BF1}" destId="{B2D2368D-860B-4EFC-9BE6-A208CB43209C}" srcOrd="1" destOrd="0" presId="urn:microsoft.com/office/officeart/2008/layout/LinedList"/>
    <dgm:cxn modelId="{BF97824D-DB5E-451E-99B3-126E91D0EB9E}" type="presParOf" srcId="{551A93C0-0046-4075-9CC0-184ABADBBE47}" destId="{5295E6E3-954C-42A6-82DD-FA828C9A3F30}" srcOrd="4" destOrd="0" presId="urn:microsoft.com/office/officeart/2008/layout/LinedList"/>
    <dgm:cxn modelId="{AF4C5E4A-E759-4164-8DA6-A05382B16CAB}" type="presParOf" srcId="{551A93C0-0046-4075-9CC0-184ABADBBE47}" destId="{6626CA45-85DA-418A-8CDB-E53177974423}" srcOrd="5" destOrd="0" presId="urn:microsoft.com/office/officeart/2008/layout/LinedList"/>
    <dgm:cxn modelId="{8B10061E-A544-4345-873D-A11175B4C37B}" type="presParOf" srcId="{6626CA45-85DA-418A-8CDB-E53177974423}" destId="{173C0078-3CCC-4141-A261-9DD90E8B6760}" srcOrd="0" destOrd="0" presId="urn:microsoft.com/office/officeart/2008/layout/LinedList"/>
    <dgm:cxn modelId="{01ECC091-4024-4FEC-BFDB-AAD14F2CDBD2}" type="presParOf" srcId="{6626CA45-85DA-418A-8CDB-E53177974423}" destId="{AFE134DB-2223-4140-AE96-97701F310CFC}" srcOrd="1" destOrd="0" presId="urn:microsoft.com/office/officeart/2008/layout/LinedList"/>
    <dgm:cxn modelId="{AFFD6692-B86E-425C-9F65-92DA57B207BB}" type="presParOf" srcId="{551A93C0-0046-4075-9CC0-184ABADBBE47}" destId="{F59A65DF-7114-458F-A24D-9CDCE215CC7B}" srcOrd="6" destOrd="0" presId="urn:microsoft.com/office/officeart/2008/layout/LinedList"/>
    <dgm:cxn modelId="{FAFBFD94-6CF2-46E5-AC87-6E34B7DA97FA}" type="presParOf" srcId="{551A93C0-0046-4075-9CC0-184ABADBBE47}" destId="{B49DC292-EFD9-4585-8E97-E63F8BB4399D}" srcOrd="7" destOrd="0" presId="urn:microsoft.com/office/officeart/2008/layout/LinedList"/>
    <dgm:cxn modelId="{6CF7F383-A860-4E78-BE28-E76D8F9BAB01}" type="presParOf" srcId="{B49DC292-EFD9-4585-8E97-E63F8BB4399D}" destId="{90FCD4C6-A5EE-4D6D-BAA6-275FCC3AAF71}" srcOrd="0" destOrd="0" presId="urn:microsoft.com/office/officeart/2008/layout/LinedList"/>
    <dgm:cxn modelId="{13E12439-FBDE-4EF0-AC1A-1F756D48BB3E}" type="presParOf" srcId="{B49DC292-EFD9-4585-8E97-E63F8BB4399D}" destId="{7BBC30FA-6FF3-41B1-A750-DACA66D80D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1C88D-B2F7-4BCB-A54B-5B683917A353}">
      <dsp:nvSpPr>
        <dsp:cNvPr id="0" name=""/>
        <dsp:cNvSpPr/>
      </dsp:nvSpPr>
      <dsp:spPr>
        <a:xfrm rot="5400000">
          <a:off x="4248634" y="-1750800"/>
          <a:ext cx="633161" cy="429667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Secure user registration and login/logout.</a:t>
          </a:r>
          <a:endParaRPr lang="en-US" sz="1200" b="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Dashboard access post-login.</a:t>
          </a:r>
          <a:endParaRPr lang="en-US" sz="1200" b="0" kern="1200"/>
        </a:p>
      </dsp:txBody>
      <dsp:txXfrm rot="-5400000">
        <a:off x="2416878" y="111864"/>
        <a:ext cx="4265765" cy="571345"/>
      </dsp:txXfrm>
    </dsp:sp>
    <dsp:sp modelId="{586327AE-32B1-4D3F-8078-93CCA70D9E8D}">
      <dsp:nvSpPr>
        <dsp:cNvPr id="0" name=""/>
        <dsp:cNvSpPr/>
      </dsp:nvSpPr>
      <dsp:spPr>
        <a:xfrm>
          <a:off x="0" y="1810"/>
          <a:ext cx="2416878" cy="791452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/>
            <a:t>User Authentication:</a:t>
          </a:r>
          <a:endParaRPr lang="en-US" sz="1900" b="0" kern="1200"/>
        </a:p>
      </dsp:txBody>
      <dsp:txXfrm>
        <a:off x="38636" y="40446"/>
        <a:ext cx="2339606" cy="714180"/>
      </dsp:txXfrm>
    </dsp:sp>
    <dsp:sp modelId="{1CD5E48B-21D0-4839-96D6-5DEAAD772FE8}">
      <dsp:nvSpPr>
        <dsp:cNvPr id="0" name=""/>
        <dsp:cNvSpPr/>
      </dsp:nvSpPr>
      <dsp:spPr>
        <a:xfrm rot="5400000">
          <a:off x="4248634" y="-919775"/>
          <a:ext cx="633161" cy="4296673"/>
        </a:xfrm>
        <a:prstGeom prst="round2SameRect">
          <a:avLst/>
        </a:prstGeom>
        <a:solidFill>
          <a:schemeClr val="accent5">
            <a:tint val="40000"/>
            <a:alpha val="90000"/>
            <a:hueOff val="-1684941"/>
            <a:satOff val="-5708"/>
            <a:lumOff val="-73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1684941"/>
              <a:satOff val="-5708"/>
              <a:lumOff val="-73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Add, update, delete, and view expenses.</a:t>
          </a:r>
          <a:endParaRPr lang="en-US" sz="1200" b="0" kern="1200"/>
        </a:p>
      </dsp:txBody>
      <dsp:txXfrm rot="-5400000">
        <a:off x="2416878" y="942889"/>
        <a:ext cx="4265765" cy="571345"/>
      </dsp:txXfrm>
    </dsp:sp>
    <dsp:sp modelId="{8C5FC790-C86B-4309-B417-D0089E20D667}">
      <dsp:nvSpPr>
        <dsp:cNvPr id="0" name=""/>
        <dsp:cNvSpPr/>
      </dsp:nvSpPr>
      <dsp:spPr>
        <a:xfrm>
          <a:off x="0" y="832835"/>
          <a:ext cx="2416878" cy="791452"/>
        </a:xfrm>
        <a:prstGeom prst="roundRect">
          <a:avLst/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/>
            <a:t>Expense Management:</a:t>
          </a:r>
          <a:endParaRPr lang="en-US" sz="1900" b="0" kern="1200"/>
        </a:p>
      </dsp:txBody>
      <dsp:txXfrm>
        <a:off x="38636" y="871471"/>
        <a:ext cx="2339606" cy="714180"/>
      </dsp:txXfrm>
    </dsp:sp>
    <dsp:sp modelId="{7E4C49B5-2A61-45E3-B6AA-E38EEFF4D031}">
      <dsp:nvSpPr>
        <dsp:cNvPr id="0" name=""/>
        <dsp:cNvSpPr/>
      </dsp:nvSpPr>
      <dsp:spPr>
        <a:xfrm rot="5400000">
          <a:off x="4248634" y="-88750"/>
          <a:ext cx="633161" cy="4296673"/>
        </a:xfrm>
        <a:prstGeom prst="round2Same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Generate reports with summaries and visualizations.</a:t>
          </a:r>
          <a:endParaRPr lang="en-US" sz="1200" b="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Export reports to PDF.</a:t>
          </a:r>
          <a:endParaRPr lang="en-US" sz="1200" b="0" kern="1200"/>
        </a:p>
      </dsp:txBody>
      <dsp:txXfrm rot="-5400000">
        <a:off x="2416878" y="1773914"/>
        <a:ext cx="4265765" cy="571345"/>
      </dsp:txXfrm>
    </dsp:sp>
    <dsp:sp modelId="{E1A21BFB-A3A3-45A7-ACA6-DF0EE32D4CD0}">
      <dsp:nvSpPr>
        <dsp:cNvPr id="0" name=""/>
        <dsp:cNvSpPr/>
      </dsp:nvSpPr>
      <dsp:spPr>
        <a:xfrm>
          <a:off x="0" y="1663859"/>
          <a:ext cx="2416878" cy="791452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/>
            <a:t>Financial Reporting:</a:t>
          </a:r>
          <a:endParaRPr lang="en-US" sz="1900" b="0" kern="1200"/>
        </a:p>
      </dsp:txBody>
      <dsp:txXfrm>
        <a:off x="38636" y="1702495"/>
        <a:ext cx="2339606" cy="714180"/>
      </dsp:txXfrm>
    </dsp:sp>
    <dsp:sp modelId="{CEB3BB7D-988F-4954-AB51-CE0A47CFF591}">
      <dsp:nvSpPr>
        <dsp:cNvPr id="0" name=""/>
        <dsp:cNvSpPr/>
      </dsp:nvSpPr>
      <dsp:spPr>
        <a:xfrm rot="5400000">
          <a:off x="4248634" y="742274"/>
          <a:ext cx="633161" cy="4296673"/>
        </a:xfrm>
        <a:prstGeom prst="round2SameRect">
          <a:avLst/>
        </a:prstGeom>
        <a:solidFill>
          <a:schemeClr val="accent5">
            <a:tint val="40000"/>
            <a:alpha val="90000"/>
            <a:hueOff val="-5054821"/>
            <a:satOff val="-17124"/>
            <a:lumOff val="-219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5054821"/>
              <a:satOff val="-17124"/>
              <a:lumOff val="-219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Interactive charts and spending trends analysis.</a:t>
          </a:r>
          <a:endParaRPr lang="en-US" sz="1200" b="0" kern="1200"/>
        </a:p>
      </dsp:txBody>
      <dsp:txXfrm rot="-5400000">
        <a:off x="2416878" y="2604938"/>
        <a:ext cx="4265765" cy="571345"/>
      </dsp:txXfrm>
    </dsp:sp>
    <dsp:sp modelId="{085AC47E-8CFC-4104-9C40-854A2CD6ABC1}">
      <dsp:nvSpPr>
        <dsp:cNvPr id="0" name=""/>
        <dsp:cNvSpPr/>
      </dsp:nvSpPr>
      <dsp:spPr>
        <a:xfrm>
          <a:off x="0" y="2494884"/>
          <a:ext cx="2416878" cy="791452"/>
        </a:xfrm>
        <a:prstGeom prst="roundRect">
          <a:avLst/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/>
            <a:t>Dashboard &amp; Data Visualization:</a:t>
          </a:r>
          <a:endParaRPr lang="en-US" sz="1900" b="0" kern="1200"/>
        </a:p>
      </dsp:txBody>
      <dsp:txXfrm>
        <a:off x="38636" y="2533520"/>
        <a:ext cx="2339606" cy="714180"/>
      </dsp:txXfrm>
    </dsp:sp>
    <dsp:sp modelId="{29329F5B-D3F1-4DBB-9D9B-34947BF0B0E0}">
      <dsp:nvSpPr>
        <dsp:cNvPr id="0" name=""/>
        <dsp:cNvSpPr/>
      </dsp:nvSpPr>
      <dsp:spPr>
        <a:xfrm rot="5400000">
          <a:off x="4248634" y="1573299"/>
          <a:ext cx="633161" cy="4296673"/>
        </a:xfrm>
        <a:prstGeom prst="round2Same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Set budgets for categories.</a:t>
          </a:r>
          <a:endParaRPr lang="en-US" sz="1200" b="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kern="1200"/>
            <a:t>Alerts for overspending.</a:t>
          </a:r>
          <a:endParaRPr lang="en-US" sz="1200" b="0" kern="1200"/>
        </a:p>
      </dsp:txBody>
      <dsp:txXfrm rot="-5400000">
        <a:off x="2416878" y="3435963"/>
        <a:ext cx="4265765" cy="571345"/>
      </dsp:txXfrm>
    </dsp:sp>
    <dsp:sp modelId="{815FF841-169F-4FE2-A80B-9CD8526719B3}">
      <dsp:nvSpPr>
        <dsp:cNvPr id="0" name=""/>
        <dsp:cNvSpPr/>
      </dsp:nvSpPr>
      <dsp:spPr>
        <a:xfrm>
          <a:off x="0" y="3325909"/>
          <a:ext cx="2416878" cy="791452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/>
            <a:t>Budget Planning and Alerts:</a:t>
          </a:r>
          <a:endParaRPr lang="en-US" sz="1900" b="0" kern="1200"/>
        </a:p>
      </dsp:txBody>
      <dsp:txXfrm>
        <a:off x="38636" y="3364545"/>
        <a:ext cx="2339606" cy="7141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260EA4-997D-43BF-B418-F2CA418EED18}">
      <dsp:nvSpPr>
        <dsp:cNvPr id="0" name=""/>
        <dsp:cNvSpPr/>
      </dsp:nvSpPr>
      <dsp:spPr>
        <a:xfrm>
          <a:off x="0" y="0"/>
          <a:ext cx="2053828" cy="431391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solidFill>
            <a:schemeClr val="bg1"/>
          </a:solidFill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</a:rPr>
            <a:t>Backend:</a:t>
          </a:r>
          <a:endParaRPr lang="en-US" sz="1600" b="1" kern="1200" dirty="0">
            <a:solidFill>
              <a:schemeClr val="bg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1" kern="1200" dirty="0">
              <a:solidFill>
                <a:schemeClr val="bg1"/>
              </a:solidFill>
            </a:rPr>
            <a:t>Django: Python-based web framework for secure and scalable application development.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0" y="1725567"/>
        <a:ext cx="2053828" cy="1725567"/>
      </dsp:txXfrm>
    </dsp:sp>
    <dsp:sp modelId="{66305D90-7E09-4874-9770-03362F9D2EE5}">
      <dsp:nvSpPr>
        <dsp:cNvPr id="0" name=""/>
        <dsp:cNvSpPr/>
      </dsp:nvSpPr>
      <dsp:spPr>
        <a:xfrm>
          <a:off x="308646" y="258835"/>
          <a:ext cx="1436534" cy="143653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59A165-6BA3-4E87-BF86-9D3D53CAFDBE}">
      <dsp:nvSpPr>
        <dsp:cNvPr id="0" name=""/>
        <dsp:cNvSpPr/>
      </dsp:nvSpPr>
      <dsp:spPr>
        <a:xfrm>
          <a:off x="2106118" y="0"/>
          <a:ext cx="2053828" cy="4313918"/>
        </a:xfrm>
        <a:prstGeom prst="roundRect">
          <a:avLst>
            <a:gd name="adj" fmla="val 10000"/>
          </a:avLst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Frontend: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1" kern="1200" dirty="0">
              <a:solidFill>
                <a:schemeClr val="bg1"/>
              </a:solidFill>
            </a:rPr>
            <a:t>HTML, CSS, and Bootstrap: For designing a responsive and intuitive user interface.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2106118" y="1725567"/>
        <a:ext cx="2053828" cy="1725567"/>
      </dsp:txXfrm>
    </dsp:sp>
    <dsp:sp modelId="{5C08150C-7E1A-4ED6-9D82-FA7D965B56FA}">
      <dsp:nvSpPr>
        <dsp:cNvPr id="0" name=""/>
        <dsp:cNvSpPr/>
      </dsp:nvSpPr>
      <dsp:spPr>
        <a:xfrm>
          <a:off x="2424089" y="258835"/>
          <a:ext cx="1436534" cy="143653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B30600-6227-4D21-A63A-300201F3840E}">
      <dsp:nvSpPr>
        <dsp:cNvPr id="0" name=""/>
        <dsp:cNvSpPr/>
      </dsp:nvSpPr>
      <dsp:spPr>
        <a:xfrm>
          <a:off x="4230885" y="0"/>
          <a:ext cx="2053828" cy="4313918"/>
        </a:xfrm>
        <a:prstGeom prst="roundRect">
          <a:avLst>
            <a:gd name="adj" fmla="val 1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Database: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1" kern="1200" dirty="0">
              <a:solidFill>
                <a:schemeClr val="bg1"/>
              </a:solidFill>
            </a:rPr>
            <a:t>SQLITE/MySQL: For managing expense data.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4230885" y="1725567"/>
        <a:ext cx="2053828" cy="1725567"/>
      </dsp:txXfrm>
    </dsp:sp>
    <dsp:sp modelId="{219EFE6D-8EFF-4008-90AF-6B581BCC7595}">
      <dsp:nvSpPr>
        <dsp:cNvPr id="0" name=""/>
        <dsp:cNvSpPr/>
      </dsp:nvSpPr>
      <dsp:spPr>
        <a:xfrm>
          <a:off x="4539532" y="258835"/>
          <a:ext cx="1436534" cy="143653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DBC4AA-A0FD-4CB1-9279-A8A37CB0F70F}">
      <dsp:nvSpPr>
        <dsp:cNvPr id="0" name=""/>
        <dsp:cNvSpPr/>
      </dsp:nvSpPr>
      <dsp:spPr>
        <a:xfrm>
          <a:off x="6346328" y="0"/>
          <a:ext cx="2053828" cy="4313918"/>
        </a:xfrm>
        <a:prstGeom prst="roundRect">
          <a:avLst>
            <a:gd name="adj" fmla="val 10000"/>
          </a:avLst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Visualization: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1" kern="1200" dirty="0">
              <a:solidFill>
                <a:schemeClr val="bg1"/>
              </a:solidFill>
            </a:rPr>
            <a:t>plotly: For generating charts and graphs to visualize financial insights.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6346328" y="1725567"/>
        <a:ext cx="2053828" cy="1725567"/>
      </dsp:txXfrm>
    </dsp:sp>
    <dsp:sp modelId="{3F589E98-A2AE-43A2-A7E1-954308F94474}">
      <dsp:nvSpPr>
        <dsp:cNvPr id="0" name=""/>
        <dsp:cNvSpPr/>
      </dsp:nvSpPr>
      <dsp:spPr>
        <a:xfrm>
          <a:off x="6654975" y="258835"/>
          <a:ext cx="1436534" cy="1436534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090D59-E52A-4F87-AC9E-4A19199A813C}">
      <dsp:nvSpPr>
        <dsp:cNvPr id="0" name=""/>
        <dsp:cNvSpPr/>
      </dsp:nvSpPr>
      <dsp:spPr>
        <a:xfrm>
          <a:off x="8461771" y="0"/>
          <a:ext cx="2053828" cy="4313918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bg1"/>
              </a:solidFill>
              <a:latin typeface="Biome Light"/>
              <a:ea typeface="+mn-ea"/>
              <a:cs typeface="+mn-cs"/>
            </a:rPr>
            <a:t>Testing:</a:t>
          </a:r>
          <a:endParaRPr lang="en-US" sz="1600" b="1" kern="1200" dirty="0">
            <a:solidFill>
              <a:schemeClr val="bg1"/>
            </a:solidFill>
            <a:latin typeface="Biome Light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1" kern="1200" dirty="0">
              <a:solidFill>
                <a:schemeClr val="bg1"/>
              </a:solidFill>
            </a:rPr>
            <a:t>Django's Testing Framework: For validating functionalities in each module.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8461771" y="1725567"/>
        <a:ext cx="2053828" cy="1725567"/>
      </dsp:txXfrm>
    </dsp:sp>
    <dsp:sp modelId="{91028EF6-DCEB-4F94-B711-68CC456A378E}">
      <dsp:nvSpPr>
        <dsp:cNvPr id="0" name=""/>
        <dsp:cNvSpPr/>
      </dsp:nvSpPr>
      <dsp:spPr>
        <a:xfrm>
          <a:off x="8770418" y="258835"/>
          <a:ext cx="1436534" cy="1436534"/>
        </a:xfrm>
        <a:prstGeom prst="ellipse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840B10-EED2-41AD-9EB2-F2C99513F97A}">
      <dsp:nvSpPr>
        <dsp:cNvPr id="0" name=""/>
        <dsp:cNvSpPr/>
      </dsp:nvSpPr>
      <dsp:spPr>
        <a:xfrm>
          <a:off x="73072" y="3929574"/>
          <a:ext cx="10369454" cy="281709"/>
        </a:xfrm>
        <a:prstGeom prst="leftRightArrow">
          <a:avLst/>
        </a:prstGeom>
        <a:noFill/>
        <a:ln>
          <a:noFill/>
        </a:ln>
        <a:effectLst/>
        <a:scene3d>
          <a:camera prst="orthographicFront"/>
          <a:lightRig rig="chilly" dir="t"/>
        </a:scene3d>
        <a:sp3d z="12700" extrusionH="1700"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0937AE-FCAB-44E8-8F2F-91E00D19075F}">
      <dsp:nvSpPr>
        <dsp:cNvPr id="0" name=""/>
        <dsp:cNvSpPr/>
      </dsp:nvSpPr>
      <dsp:spPr>
        <a:xfrm>
          <a:off x="2290560" y="593705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2508012" y="636975"/>
        <a:ext cx="24500" cy="4900"/>
      </dsp:txXfrm>
    </dsp:sp>
    <dsp:sp modelId="{74F6F0DA-4CB4-4235-8716-34B9C1484177}">
      <dsp:nvSpPr>
        <dsp:cNvPr id="0" name=""/>
        <dsp:cNvSpPr/>
      </dsp:nvSpPr>
      <dsp:spPr>
        <a:xfrm>
          <a:off x="161906" y="288"/>
          <a:ext cx="2130453" cy="12782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User Class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161906" y="288"/>
        <a:ext cx="2130453" cy="1278272"/>
      </dsp:txXfrm>
    </dsp:sp>
    <dsp:sp modelId="{A454238B-C2ED-4E6D-B605-090B12048290}">
      <dsp:nvSpPr>
        <dsp:cNvPr id="0" name=""/>
        <dsp:cNvSpPr/>
      </dsp:nvSpPr>
      <dsp:spPr>
        <a:xfrm>
          <a:off x="4911018" y="593705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5128470" y="636975"/>
        <a:ext cx="24500" cy="4900"/>
      </dsp:txXfrm>
    </dsp:sp>
    <dsp:sp modelId="{E6BAB760-6F57-42AE-990F-A1CFC0800EED}">
      <dsp:nvSpPr>
        <dsp:cNvPr id="0" name=""/>
        <dsp:cNvSpPr/>
      </dsp:nvSpPr>
      <dsp:spPr>
        <a:xfrm>
          <a:off x="2782365" y="288"/>
          <a:ext cx="2130453" cy="12782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Attributes: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username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 dirty="0">
              <a:solidFill>
                <a:schemeClr val="tx1"/>
              </a:solidFill>
            </a:rPr>
            <a:t>Password</a:t>
          </a:r>
          <a:endParaRPr lang="en-US" sz="1200" b="1" kern="1200" dirty="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</a:rPr>
            <a:t>Salary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</a:rPr>
            <a:t>Monthly Budget</a:t>
          </a:r>
        </a:p>
      </dsp:txBody>
      <dsp:txXfrm>
        <a:off x="2782365" y="288"/>
        <a:ext cx="2130453" cy="1278272"/>
      </dsp:txXfrm>
    </dsp:sp>
    <dsp:sp modelId="{5A6A0B1A-BFA0-4238-9ABE-6BE55CF590C9}">
      <dsp:nvSpPr>
        <dsp:cNvPr id="0" name=""/>
        <dsp:cNvSpPr/>
      </dsp:nvSpPr>
      <dsp:spPr>
        <a:xfrm>
          <a:off x="1227133" y="1276761"/>
          <a:ext cx="5240916" cy="459404"/>
        </a:xfrm>
        <a:custGeom>
          <a:avLst/>
          <a:gdLst/>
          <a:ahLst/>
          <a:cxnLst/>
          <a:rect l="0" t="0" r="0" b="0"/>
          <a:pathLst>
            <a:path>
              <a:moveTo>
                <a:pt x="5240916" y="0"/>
              </a:moveTo>
              <a:lnTo>
                <a:pt x="5240916" y="246802"/>
              </a:lnTo>
              <a:lnTo>
                <a:pt x="0" y="246802"/>
              </a:lnTo>
              <a:lnTo>
                <a:pt x="0" y="459404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3715997" y="1504013"/>
        <a:ext cx="263188" cy="4900"/>
      </dsp:txXfrm>
    </dsp:sp>
    <dsp:sp modelId="{2670EE5F-1F2F-46CC-AE17-22DE8ED90D9E}">
      <dsp:nvSpPr>
        <dsp:cNvPr id="0" name=""/>
        <dsp:cNvSpPr/>
      </dsp:nvSpPr>
      <dsp:spPr>
        <a:xfrm>
          <a:off x="5402823" y="288"/>
          <a:ext cx="2130453" cy="12782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Methods: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register()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login()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logout()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5402823" y="288"/>
        <a:ext cx="2130453" cy="1278272"/>
      </dsp:txXfrm>
    </dsp:sp>
    <dsp:sp modelId="{FBEF21A3-D133-4322-8207-9F4F0E75023A}">
      <dsp:nvSpPr>
        <dsp:cNvPr id="0" name=""/>
        <dsp:cNvSpPr/>
      </dsp:nvSpPr>
      <dsp:spPr>
        <a:xfrm>
          <a:off x="2290560" y="2361981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2508012" y="2405251"/>
        <a:ext cx="24500" cy="4900"/>
      </dsp:txXfrm>
    </dsp:sp>
    <dsp:sp modelId="{A0D4F330-5103-45E4-B632-E2983608C9DC}">
      <dsp:nvSpPr>
        <dsp:cNvPr id="0" name=""/>
        <dsp:cNvSpPr/>
      </dsp:nvSpPr>
      <dsp:spPr>
        <a:xfrm>
          <a:off x="161906" y="1768565"/>
          <a:ext cx="2130453" cy="12782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Expense Class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161906" y="1768565"/>
        <a:ext cx="2130453" cy="1278272"/>
      </dsp:txXfrm>
    </dsp:sp>
    <dsp:sp modelId="{4EFF402B-FF37-4528-9A22-F8289AFBBC7C}">
      <dsp:nvSpPr>
        <dsp:cNvPr id="0" name=""/>
        <dsp:cNvSpPr/>
      </dsp:nvSpPr>
      <dsp:spPr>
        <a:xfrm>
          <a:off x="4911018" y="2361981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5128470" y="2405251"/>
        <a:ext cx="24500" cy="4900"/>
      </dsp:txXfrm>
    </dsp:sp>
    <dsp:sp modelId="{D9F1D63C-4ACD-44F5-8AD8-9626839D9042}">
      <dsp:nvSpPr>
        <dsp:cNvPr id="0" name=""/>
        <dsp:cNvSpPr/>
      </dsp:nvSpPr>
      <dsp:spPr>
        <a:xfrm>
          <a:off x="2782365" y="1768565"/>
          <a:ext cx="2130453" cy="12782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Attributes: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amount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category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date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description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2782365" y="1768565"/>
        <a:ext cx="2130453" cy="1278272"/>
      </dsp:txXfrm>
    </dsp:sp>
    <dsp:sp modelId="{A9A2416C-C210-42A5-8BE9-8F5613A1E566}">
      <dsp:nvSpPr>
        <dsp:cNvPr id="0" name=""/>
        <dsp:cNvSpPr/>
      </dsp:nvSpPr>
      <dsp:spPr>
        <a:xfrm>
          <a:off x="1227133" y="3045037"/>
          <a:ext cx="5240916" cy="459404"/>
        </a:xfrm>
        <a:custGeom>
          <a:avLst/>
          <a:gdLst/>
          <a:ahLst/>
          <a:cxnLst/>
          <a:rect l="0" t="0" r="0" b="0"/>
          <a:pathLst>
            <a:path>
              <a:moveTo>
                <a:pt x="5240916" y="0"/>
              </a:moveTo>
              <a:lnTo>
                <a:pt x="5240916" y="246802"/>
              </a:lnTo>
              <a:lnTo>
                <a:pt x="0" y="246802"/>
              </a:lnTo>
              <a:lnTo>
                <a:pt x="0" y="459404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3715997" y="3272289"/>
        <a:ext cx="263188" cy="4900"/>
      </dsp:txXfrm>
    </dsp:sp>
    <dsp:sp modelId="{8FFC257A-0FC4-4240-A94E-2F8848AF1774}">
      <dsp:nvSpPr>
        <dsp:cNvPr id="0" name=""/>
        <dsp:cNvSpPr/>
      </dsp:nvSpPr>
      <dsp:spPr>
        <a:xfrm>
          <a:off x="5402823" y="1768565"/>
          <a:ext cx="2130453" cy="12782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Methods: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add_expense()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update_expense()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delete_expense()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5402823" y="1768565"/>
        <a:ext cx="2130453" cy="1278272"/>
      </dsp:txXfrm>
    </dsp:sp>
    <dsp:sp modelId="{91EAED02-6628-44E1-AB74-2A703DF99674}">
      <dsp:nvSpPr>
        <dsp:cNvPr id="0" name=""/>
        <dsp:cNvSpPr/>
      </dsp:nvSpPr>
      <dsp:spPr>
        <a:xfrm>
          <a:off x="2290560" y="4130258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2508012" y="4173528"/>
        <a:ext cx="24500" cy="4900"/>
      </dsp:txXfrm>
    </dsp:sp>
    <dsp:sp modelId="{40706609-A766-4930-929B-2ACA2286911F}">
      <dsp:nvSpPr>
        <dsp:cNvPr id="0" name=""/>
        <dsp:cNvSpPr/>
      </dsp:nvSpPr>
      <dsp:spPr>
        <a:xfrm>
          <a:off x="161906" y="3536842"/>
          <a:ext cx="2130453" cy="12782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>
              <a:solidFill>
                <a:schemeClr val="tx1"/>
              </a:solidFill>
            </a:rPr>
            <a:t>Report Class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161906" y="3536842"/>
        <a:ext cx="2130453" cy="1278272"/>
      </dsp:txXfrm>
    </dsp:sp>
    <dsp:sp modelId="{51FAA4DD-F7F2-4AF5-BB04-5446B6543C7B}">
      <dsp:nvSpPr>
        <dsp:cNvPr id="0" name=""/>
        <dsp:cNvSpPr/>
      </dsp:nvSpPr>
      <dsp:spPr>
        <a:xfrm>
          <a:off x="4911018" y="4130258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5128470" y="4173528"/>
        <a:ext cx="24500" cy="4900"/>
      </dsp:txXfrm>
    </dsp:sp>
    <dsp:sp modelId="{9E8FBE73-2698-43A3-BC4B-91622EAEB92C}">
      <dsp:nvSpPr>
        <dsp:cNvPr id="0" name=""/>
        <dsp:cNvSpPr/>
      </dsp:nvSpPr>
      <dsp:spPr>
        <a:xfrm>
          <a:off x="2782365" y="3536842"/>
          <a:ext cx="2130453" cy="12782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Attributes: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date_range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total_expenses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average_expenses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2782365" y="3536842"/>
        <a:ext cx="2130453" cy="1278272"/>
      </dsp:txXfrm>
    </dsp:sp>
    <dsp:sp modelId="{2448C0C7-896F-41C9-AAA2-F9DDC04A8BBF}">
      <dsp:nvSpPr>
        <dsp:cNvPr id="0" name=""/>
        <dsp:cNvSpPr/>
      </dsp:nvSpPr>
      <dsp:spPr>
        <a:xfrm>
          <a:off x="1227133" y="4813314"/>
          <a:ext cx="5240916" cy="459404"/>
        </a:xfrm>
        <a:custGeom>
          <a:avLst/>
          <a:gdLst/>
          <a:ahLst/>
          <a:cxnLst/>
          <a:rect l="0" t="0" r="0" b="0"/>
          <a:pathLst>
            <a:path>
              <a:moveTo>
                <a:pt x="5240916" y="0"/>
              </a:moveTo>
              <a:lnTo>
                <a:pt x="5240916" y="246802"/>
              </a:lnTo>
              <a:lnTo>
                <a:pt x="0" y="246802"/>
              </a:lnTo>
              <a:lnTo>
                <a:pt x="0" y="459404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3715997" y="5040566"/>
        <a:ext cx="263188" cy="4900"/>
      </dsp:txXfrm>
    </dsp:sp>
    <dsp:sp modelId="{3D41134C-D759-4862-9404-80296D6D8EE2}">
      <dsp:nvSpPr>
        <dsp:cNvPr id="0" name=""/>
        <dsp:cNvSpPr/>
      </dsp:nvSpPr>
      <dsp:spPr>
        <a:xfrm>
          <a:off x="5402823" y="3536842"/>
          <a:ext cx="2130453" cy="12782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Methods: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generate_report()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export_to_pdf()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5402823" y="3536842"/>
        <a:ext cx="2130453" cy="1278272"/>
      </dsp:txXfrm>
    </dsp:sp>
    <dsp:sp modelId="{DD6EE564-8DE4-45AC-8F14-AA9D46715BFF}">
      <dsp:nvSpPr>
        <dsp:cNvPr id="0" name=""/>
        <dsp:cNvSpPr/>
      </dsp:nvSpPr>
      <dsp:spPr>
        <a:xfrm>
          <a:off x="2290560" y="5898534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2508012" y="5941804"/>
        <a:ext cx="24500" cy="4900"/>
      </dsp:txXfrm>
    </dsp:sp>
    <dsp:sp modelId="{C2732328-6D2A-4D98-A90C-0B9675DBC2B4}">
      <dsp:nvSpPr>
        <dsp:cNvPr id="0" name=""/>
        <dsp:cNvSpPr/>
      </dsp:nvSpPr>
      <dsp:spPr>
        <a:xfrm>
          <a:off x="161906" y="5305118"/>
          <a:ext cx="2130453" cy="12782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Budget Class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161906" y="5305118"/>
        <a:ext cx="2130453" cy="1278272"/>
      </dsp:txXfrm>
    </dsp:sp>
    <dsp:sp modelId="{5EF60835-554D-445D-BEAC-774DBA0F9BC4}">
      <dsp:nvSpPr>
        <dsp:cNvPr id="0" name=""/>
        <dsp:cNvSpPr/>
      </dsp:nvSpPr>
      <dsp:spPr>
        <a:xfrm>
          <a:off x="4911018" y="5898534"/>
          <a:ext cx="4594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40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1" kern="1200">
            <a:solidFill>
              <a:schemeClr val="tx1"/>
            </a:solidFill>
          </a:endParaRPr>
        </a:p>
      </dsp:txBody>
      <dsp:txXfrm>
        <a:off x="5128470" y="5941804"/>
        <a:ext cx="24500" cy="4900"/>
      </dsp:txXfrm>
    </dsp:sp>
    <dsp:sp modelId="{AF5F5733-29F6-48F9-96D4-3284FEFE345B}">
      <dsp:nvSpPr>
        <dsp:cNvPr id="0" name=""/>
        <dsp:cNvSpPr/>
      </dsp:nvSpPr>
      <dsp:spPr>
        <a:xfrm>
          <a:off x="2782365" y="5305118"/>
          <a:ext cx="2130453" cy="12782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Attributes: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category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limit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current_spending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2782365" y="5305118"/>
        <a:ext cx="2130453" cy="1278272"/>
      </dsp:txXfrm>
    </dsp:sp>
    <dsp:sp modelId="{D113A75B-1606-4E8E-9524-E1177B61C166}">
      <dsp:nvSpPr>
        <dsp:cNvPr id="0" name=""/>
        <dsp:cNvSpPr/>
      </dsp:nvSpPr>
      <dsp:spPr>
        <a:xfrm>
          <a:off x="5402823" y="5305118"/>
          <a:ext cx="2130453" cy="12782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394" tIns="109580" rIns="104394" bIns="10958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>
              <a:solidFill>
                <a:schemeClr val="tx1"/>
              </a:solidFill>
            </a:rPr>
            <a:t>Methods: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set_budget()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check_budget()</a:t>
          </a:r>
          <a:endParaRPr lang="en-US" sz="1200" b="1" kern="1200">
            <a:solidFill>
              <a:schemeClr val="tx1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baseline="0">
              <a:solidFill>
                <a:schemeClr val="tx1"/>
              </a:solidFill>
            </a:rPr>
            <a:t>notify_alert()</a:t>
          </a:r>
          <a:endParaRPr lang="en-US" sz="1200" b="1" kern="1200">
            <a:solidFill>
              <a:schemeClr val="tx1"/>
            </a:solidFill>
          </a:endParaRPr>
        </a:p>
      </dsp:txBody>
      <dsp:txXfrm>
        <a:off x="5402823" y="5305118"/>
        <a:ext cx="2130453" cy="12782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B3067E-AAF1-45CD-82B9-FD95B0FCDA91}">
      <dsp:nvSpPr>
        <dsp:cNvPr id="0" name=""/>
        <dsp:cNvSpPr/>
      </dsp:nvSpPr>
      <dsp:spPr>
        <a:xfrm>
          <a:off x="0" y="80714"/>
          <a:ext cx="8907146" cy="1181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293" tIns="312420" rIns="69129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Identified user needs, including: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Expense tracking.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Budget planning with alerts.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Generating and visualizing financial reports.</a:t>
          </a:r>
        </a:p>
      </dsp:txBody>
      <dsp:txXfrm>
        <a:off x="0" y="80714"/>
        <a:ext cx="8907146" cy="1181250"/>
      </dsp:txXfrm>
    </dsp:sp>
    <dsp:sp modelId="{7913BC43-5123-40C3-B317-E95999806C13}">
      <dsp:nvSpPr>
        <dsp:cNvPr id="0" name=""/>
        <dsp:cNvSpPr/>
      </dsp:nvSpPr>
      <dsp:spPr>
        <a:xfrm>
          <a:off x="445357" y="29726"/>
          <a:ext cx="6235002" cy="27238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668" tIns="0" rIns="23566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Requirements Gathering:</a:t>
          </a:r>
        </a:p>
      </dsp:txBody>
      <dsp:txXfrm>
        <a:off x="458654" y="43023"/>
        <a:ext cx="6208408" cy="245794"/>
      </dsp:txXfrm>
    </dsp:sp>
    <dsp:sp modelId="{30661868-5891-40A0-858C-A601290DF7C7}">
      <dsp:nvSpPr>
        <dsp:cNvPr id="0" name=""/>
        <dsp:cNvSpPr/>
      </dsp:nvSpPr>
      <dsp:spPr>
        <a:xfrm>
          <a:off x="0" y="1421823"/>
          <a:ext cx="8907146" cy="1181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293" tIns="312420" rIns="69129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Created: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System architecture.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Class diagrams (User, Expense, Report, Budget).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Database schema for managing user and expense data.</a:t>
          </a:r>
        </a:p>
      </dsp:txBody>
      <dsp:txXfrm>
        <a:off x="0" y="1421823"/>
        <a:ext cx="8907146" cy="1181250"/>
      </dsp:txXfrm>
    </dsp:sp>
    <dsp:sp modelId="{76755107-0E04-4006-A72F-D415E7567F71}">
      <dsp:nvSpPr>
        <dsp:cNvPr id="0" name=""/>
        <dsp:cNvSpPr/>
      </dsp:nvSpPr>
      <dsp:spPr>
        <a:xfrm>
          <a:off x="445357" y="1342964"/>
          <a:ext cx="6235002" cy="300258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668" tIns="0" rIns="23566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Design Phase:</a:t>
          </a:r>
        </a:p>
      </dsp:txBody>
      <dsp:txXfrm>
        <a:off x="460014" y="1357621"/>
        <a:ext cx="6205688" cy="270944"/>
      </dsp:txXfrm>
    </dsp:sp>
    <dsp:sp modelId="{0C713795-1282-45A1-8EB7-804487C3F6F4}">
      <dsp:nvSpPr>
        <dsp:cNvPr id="0" name=""/>
        <dsp:cNvSpPr/>
      </dsp:nvSpPr>
      <dsp:spPr>
        <a:xfrm>
          <a:off x="0" y="2750072"/>
          <a:ext cx="8907146" cy="2220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293" tIns="312420" rIns="69129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Milestone 1: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User authentication: Secure login, registration, and logout features.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Expense management: Add, update, delete, and view expense entries.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Milestone 2: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/>
            <a:t>Financial reporting: Implemented summaries, visualizations, and PDF export.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Milestone 3: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Dashboard: Interactive metrics and filters for category and date.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200" b="1" kern="1200" dirty="0"/>
            <a:t>Milestone 4: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/>
            <a:t>Budget planning and alerts: Set limits, receive notifications, and compare spending.</a:t>
          </a:r>
        </a:p>
      </dsp:txBody>
      <dsp:txXfrm>
        <a:off x="0" y="2750072"/>
        <a:ext cx="8907146" cy="2220750"/>
      </dsp:txXfrm>
    </dsp:sp>
    <dsp:sp modelId="{31BB9A85-1435-4135-BCAC-D483BFFE302D}">
      <dsp:nvSpPr>
        <dsp:cNvPr id="0" name=""/>
        <dsp:cNvSpPr/>
      </dsp:nvSpPr>
      <dsp:spPr>
        <a:xfrm>
          <a:off x="445357" y="2684073"/>
          <a:ext cx="6235002" cy="28739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668" tIns="0" rIns="23566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Development Milestones:</a:t>
          </a:r>
        </a:p>
      </dsp:txBody>
      <dsp:txXfrm>
        <a:off x="459387" y="2698103"/>
        <a:ext cx="6206942" cy="259339"/>
      </dsp:txXfrm>
    </dsp:sp>
    <dsp:sp modelId="{A353E7CB-55DB-495E-A9C2-F0C55BF082ED}">
      <dsp:nvSpPr>
        <dsp:cNvPr id="0" name=""/>
        <dsp:cNvSpPr/>
      </dsp:nvSpPr>
      <dsp:spPr>
        <a:xfrm>
          <a:off x="0" y="5082141"/>
          <a:ext cx="8907146" cy="77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293" tIns="312420" rIns="69129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/>
            <a:t>Used Django’s testing framework to ensure functionality.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Form validations and error handling for all modules.</a:t>
          </a:r>
        </a:p>
      </dsp:txBody>
      <dsp:txXfrm>
        <a:off x="0" y="5082141"/>
        <a:ext cx="8907146" cy="779625"/>
      </dsp:txXfrm>
    </dsp:sp>
    <dsp:sp modelId="{2ECE14B3-B1B7-4965-A2EF-F707C8E2501B}">
      <dsp:nvSpPr>
        <dsp:cNvPr id="0" name=""/>
        <dsp:cNvSpPr/>
      </dsp:nvSpPr>
      <dsp:spPr>
        <a:xfrm>
          <a:off x="445357" y="5051822"/>
          <a:ext cx="6235002" cy="251718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668" tIns="0" rIns="23566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Testing and Validation:</a:t>
          </a:r>
        </a:p>
      </dsp:txBody>
      <dsp:txXfrm>
        <a:off x="457645" y="5064110"/>
        <a:ext cx="6210426" cy="227142"/>
      </dsp:txXfrm>
    </dsp:sp>
    <dsp:sp modelId="{EE659E5E-DB2F-4FE3-8DCA-B8FC743D3A39}">
      <dsp:nvSpPr>
        <dsp:cNvPr id="0" name=""/>
        <dsp:cNvSpPr/>
      </dsp:nvSpPr>
      <dsp:spPr>
        <a:xfrm>
          <a:off x="0" y="6048648"/>
          <a:ext cx="8907146" cy="77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293" tIns="312420" rIns="69129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Deployed the application on [hosting platform, e.g., AWS, Heroku, or local server].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/>
            <a:t>Ensured accessibility and responsiveness on multiple devices.</a:t>
          </a:r>
        </a:p>
      </dsp:txBody>
      <dsp:txXfrm>
        <a:off x="0" y="6048648"/>
        <a:ext cx="8907146" cy="779625"/>
      </dsp:txXfrm>
    </dsp:sp>
    <dsp:sp modelId="{FD73A367-EEF6-45C4-8E8F-234654150294}">
      <dsp:nvSpPr>
        <dsp:cNvPr id="0" name=""/>
        <dsp:cNvSpPr/>
      </dsp:nvSpPr>
      <dsp:spPr>
        <a:xfrm>
          <a:off x="445357" y="5942766"/>
          <a:ext cx="6235002" cy="32728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668" tIns="0" rIns="23566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Deployment:</a:t>
          </a:r>
        </a:p>
      </dsp:txBody>
      <dsp:txXfrm>
        <a:off x="461334" y="5958743"/>
        <a:ext cx="6203048" cy="2953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CF823A-C4A9-4B27-BB6D-C3FC7D675751}">
      <dsp:nvSpPr>
        <dsp:cNvPr id="0" name=""/>
        <dsp:cNvSpPr/>
      </dsp:nvSpPr>
      <dsp:spPr>
        <a:xfrm>
          <a:off x="0" y="182758"/>
          <a:ext cx="5388575" cy="3233145"/>
        </a:xfrm>
        <a:prstGeom prst="rect">
          <a:avLst/>
        </a:prstGeom>
        <a:gradFill rotWithShape="1">
          <a:gsLst>
            <a:gs pos="0">
              <a:schemeClr val="accent2">
                <a:lumMod val="110000"/>
                <a:satMod val="105000"/>
                <a:tint val="67000"/>
              </a:schemeClr>
            </a:gs>
            <a:gs pos="50000">
              <a:schemeClr val="accent2">
                <a:lumMod val="105000"/>
                <a:satMod val="103000"/>
                <a:tint val="73000"/>
              </a:schemeClr>
            </a:gs>
            <a:gs pos="100000">
              <a:schemeClr val="accent2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600" kern="1200" dirty="0">
              <a:solidFill>
                <a:schemeClr val="tx1"/>
              </a:solidFill>
            </a:rPr>
            <a:t>Successfully developed a Personal Finance Tracker with the following key features:</a:t>
          </a:r>
          <a:endParaRPr lang="en-US" sz="1600" kern="1200" dirty="0">
            <a:solidFill>
              <a:schemeClr val="tx1"/>
            </a:solidFill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b="1" kern="1200" dirty="0">
              <a:solidFill>
                <a:schemeClr val="tx1"/>
              </a:solidFill>
            </a:rPr>
            <a:t>Expense Tracking and Management:</a:t>
          </a:r>
          <a:r>
            <a:rPr lang="en-GB" sz="1600" kern="1200" dirty="0">
              <a:solidFill>
                <a:schemeClr val="tx1"/>
              </a:solidFill>
            </a:rPr>
            <a:t> Easy-to-use interface for adding, updating, and viewing expenses.</a:t>
          </a:r>
          <a:endParaRPr lang="en-US" sz="1600" kern="1200" dirty="0">
            <a:solidFill>
              <a:schemeClr val="tx1"/>
            </a:solidFill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b="1" kern="1200" dirty="0">
              <a:solidFill>
                <a:schemeClr val="tx1"/>
              </a:solidFill>
            </a:rPr>
            <a:t>Financial Reporting with Visual Insights:</a:t>
          </a:r>
          <a:r>
            <a:rPr lang="en-GB" sz="1600" kern="1200" dirty="0">
              <a:solidFill>
                <a:schemeClr val="tx1"/>
              </a:solidFill>
            </a:rPr>
            <a:t> Interactive graphs and charts to analyse spending habits.</a:t>
          </a:r>
          <a:endParaRPr lang="en-US" sz="1600" kern="1200" dirty="0">
            <a:solidFill>
              <a:schemeClr val="tx1"/>
            </a:solidFill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b="1" kern="1200" dirty="0">
              <a:solidFill>
                <a:schemeClr val="tx1"/>
              </a:solidFill>
            </a:rPr>
            <a:t>Budget Planning and Alerts:</a:t>
          </a:r>
          <a:r>
            <a:rPr lang="en-GB" sz="1600" kern="1200" dirty="0">
              <a:solidFill>
                <a:schemeClr val="tx1"/>
              </a:solidFill>
            </a:rPr>
            <a:t> Real-time alerts for overspending and tracking budgets effectively.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0" y="182758"/>
        <a:ext cx="5388575" cy="323314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EF8AA-A1D9-46CD-B9DE-22E132D36D3D}">
      <dsp:nvSpPr>
        <dsp:cNvPr id="0" name=""/>
        <dsp:cNvSpPr/>
      </dsp:nvSpPr>
      <dsp:spPr>
        <a:xfrm>
          <a:off x="0" y="0"/>
          <a:ext cx="6516216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0E9872E-2D4B-4804-91AB-487801CEDB35}">
      <dsp:nvSpPr>
        <dsp:cNvPr id="0" name=""/>
        <dsp:cNvSpPr/>
      </dsp:nvSpPr>
      <dsp:spPr>
        <a:xfrm>
          <a:off x="0" y="0"/>
          <a:ext cx="6516216" cy="97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AI Integration: </a:t>
          </a:r>
          <a:r>
            <a:rPr lang="en-US" sz="1900" kern="1200"/>
            <a:t>Add AI capabilities for personalized financial advice and recommendations.</a:t>
          </a:r>
        </a:p>
      </dsp:txBody>
      <dsp:txXfrm>
        <a:off x="0" y="0"/>
        <a:ext cx="6516216" cy="977146"/>
      </dsp:txXfrm>
    </dsp:sp>
    <dsp:sp modelId="{93885230-2CED-4CA3-9AD6-67721645CC3A}">
      <dsp:nvSpPr>
        <dsp:cNvPr id="0" name=""/>
        <dsp:cNvSpPr/>
      </dsp:nvSpPr>
      <dsp:spPr>
        <a:xfrm>
          <a:off x="0" y="977146"/>
          <a:ext cx="6516216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105CBCD-08ED-4DCE-ACA1-D4A24A7467D9}">
      <dsp:nvSpPr>
        <dsp:cNvPr id="0" name=""/>
        <dsp:cNvSpPr/>
      </dsp:nvSpPr>
      <dsp:spPr>
        <a:xfrm>
          <a:off x="0" y="977146"/>
          <a:ext cx="6516216" cy="97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Multi-User Support:</a:t>
          </a:r>
          <a:r>
            <a:rPr lang="en-US" sz="1900" kern="1200"/>
            <a:t> Enable shared budgets for families, teams, or small organizations.</a:t>
          </a:r>
        </a:p>
      </dsp:txBody>
      <dsp:txXfrm>
        <a:off x="0" y="977146"/>
        <a:ext cx="6516216" cy="977146"/>
      </dsp:txXfrm>
    </dsp:sp>
    <dsp:sp modelId="{5295E6E3-954C-42A6-82DD-FA828C9A3F30}">
      <dsp:nvSpPr>
        <dsp:cNvPr id="0" name=""/>
        <dsp:cNvSpPr/>
      </dsp:nvSpPr>
      <dsp:spPr>
        <a:xfrm>
          <a:off x="0" y="1954292"/>
          <a:ext cx="6516216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73C0078-3CCC-4141-A261-9DD90E8B6760}">
      <dsp:nvSpPr>
        <dsp:cNvPr id="0" name=""/>
        <dsp:cNvSpPr/>
      </dsp:nvSpPr>
      <dsp:spPr>
        <a:xfrm>
          <a:off x="0" y="1954292"/>
          <a:ext cx="6516216" cy="97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Mobile App Integration:</a:t>
          </a:r>
          <a:r>
            <a:rPr lang="en-US" sz="1900" kern="1200"/>
            <a:t> Develop a mobile application for better accessibility and convenience.</a:t>
          </a:r>
        </a:p>
      </dsp:txBody>
      <dsp:txXfrm>
        <a:off x="0" y="1954292"/>
        <a:ext cx="6516216" cy="977146"/>
      </dsp:txXfrm>
    </dsp:sp>
    <dsp:sp modelId="{F59A65DF-7114-458F-A24D-9CDCE215CC7B}">
      <dsp:nvSpPr>
        <dsp:cNvPr id="0" name=""/>
        <dsp:cNvSpPr/>
      </dsp:nvSpPr>
      <dsp:spPr>
        <a:xfrm>
          <a:off x="0" y="2931438"/>
          <a:ext cx="6516216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0FCD4C6-A5EE-4D6D-BAA6-275FCC3AAF71}">
      <dsp:nvSpPr>
        <dsp:cNvPr id="0" name=""/>
        <dsp:cNvSpPr/>
      </dsp:nvSpPr>
      <dsp:spPr>
        <a:xfrm>
          <a:off x="0" y="2931438"/>
          <a:ext cx="6516216" cy="97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Investment Tracking:</a:t>
          </a:r>
          <a:r>
            <a:rPr lang="en-US" sz="1900" kern="1200"/>
            <a:t> Expand the system to track investments and savings goals.</a:t>
          </a:r>
        </a:p>
      </dsp:txBody>
      <dsp:txXfrm>
        <a:off x="0" y="2931438"/>
        <a:ext cx="6516216" cy="977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svg>
</file>

<file path=ppt/media/image26.jpg>
</file>

<file path=ppt/media/image27.jpg>
</file>

<file path=ppt/media/image28.png>
</file>

<file path=ppt/media/image29.svg>
</file>

<file path=ppt/media/image3.jpeg>
</file>

<file path=ppt/media/image30.jpg>
</file>

<file path=ppt/media/image31.png>
</file>

<file path=ppt/media/image32.svg>
</file>

<file path=ppt/media/image33.jpg>
</file>

<file path=ppt/media/image34.jpg>
</file>

<file path=ppt/media/image35.png>
</file>

<file path=ppt/media/image36.svg>
</file>

<file path=ppt/media/image37.jpg>
</file>

<file path=ppt/media/image38.jpg>
</file>

<file path=ppt/media/image39.png>
</file>

<file path=ppt/media/image4.png>
</file>

<file path=ppt/media/image40.svg>
</file>

<file path=ppt/media/image41.png>
</file>

<file path=ppt/media/image42.jpg>
</file>

<file path=ppt/media/image43.jpeg>
</file>

<file path=ppt/media/image5.png>
</file>

<file path=ppt/media/image6.jpe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48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95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2.jp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3.jpe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2.jp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alculator on a notebook">
            <a:extLst>
              <a:ext uri="{FF2B5EF4-FFF2-40B4-BE49-F238E27FC236}">
                <a16:creationId xmlns:a16="http://schemas.microsoft.com/office/drawing/2014/main" id="{4D397D7C-EEF3-20DA-3D27-AE6B902A81D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>
            <a:alphaModFix amt="50000"/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2192694"/>
            <a:ext cx="12058321" cy="15984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fontAlgn="auto"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Intelligent Financial Planning System</a:t>
            </a:r>
            <a:endParaRPr lang="en-US" sz="4800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24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32192-A377-C7DD-2F1D-F502EA72DC93}"/>
              </a:ext>
            </a:extLst>
          </p:cNvPr>
          <p:cNvSpPr txBox="1"/>
          <p:nvPr/>
        </p:nvSpPr>
        <p:spPr>
          <a:xfrm>
            <a:off x="3380596" y="3897813"/>
            <a:ext cx="5872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a typeface="+mj-ea"/>
                <a:cs typeface="+mj-cs"/>
              </a:rPr>
              <a:t>Personal Finance Tracker</a:t>
            </a:r>
            <a:endParaRPr lang="en-IN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175565-2423-7560-F0F2-C2B47AE89506}"/>
              </a:ext>
            </a:extLst>
          </p:cNvPr>
          <p:cNvSpPr txBox="1"/>
          <p:nvPr/>
        </p:nvSpPr>
        <p:spPr>
          <a:xfrm>
            <a:off x="9869557" y="5380662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ea typeface="+mj-ea"/>
                <a:cs typeface="+mj-cs"/>
              </a:rPr>
              <a:t>Presented by: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ea typeface="+mj-ea"/>
                <a:cs typeface="+mj-cs"/>
              </a:rPr>
              <a:t>Balachandar 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ea typeface="+mj-ea"/>
                <a:cs typeface="+mj-cs"/>
              </a:rPr>
              <a:t>Anshul Chauhan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DE9A6-B44A-03DE-9F19-760D72B3BBA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042110" y="739848"/>
            <a:ext cx="2107779" cy="71205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b="1" dirty="0">
                <a:latin typeface="Amasis MT Pro Black" panose="02040A04050005020304" pitchFamily="18" charset="0"/>
              </a:rPr>
              <a:t>Login Page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40D3382-9B66-A79F-5709-9BF9192EA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64287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   Screenshots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561B34-9C99-07F2-8D0F-1B0CA776B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548883"/>
            <a:ext cx="12058650" cy="47066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92B4D1-186D-BE7C-380F-E646CD30DDF7}"/>
              </a:ext>
            </a:extLst>
          </p:cNvPr>
          <p:cNvSpPr txBox="1"/>
          <p:nvPr/>
        </p:nvSpPr>
        <p:spPr>
          <a:xfrm>
            <a:off x="0" y="6255499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A secure and straightforward login interface with form validation.</a:t>
            </a:r>
            <a:endParaRPr lang="en-IN" b="1" dirty="0"/>
          </a:p>
        </p:txBody>
      </p:sp>
      <p:pic>
        <p:nvPicPr>
          <p:cNvPr id="3" name="Graphic 2" descr="Monitor with solid fill">
            <a:extLst>
              <a:ext uri="{FF2B5EF4-FFF2-40B4-BE49-F238E27FC236}">
                <a16:creationId xmlns:a16="http://schemas.microsoft.com/office/drawing/2014/main" id="{6F577186-7780-0249-1303-70DDFB6A4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9889" y="642870"/>
            <a:ext cx="708236" cy="72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63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E8BD4-1483-0D28-88D4-5FE655D67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4D8198-B7E4-E676-45B1-E158DA0C535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747814" y="812369"/>
            <a:ext cx="4696368" cy="57554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b="1" dirty="0">
                <a:latin typeface="Amasis MT Pro Black" panose="02040A04050005020304" pitchFamily="18" charset="0"/>
              </a:rPr>
              <a:t>Enter Your Expense Page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131D31-7098-3560-2500-6B1D8D0E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272"/>
            <a:ext cx="12191999" cy="64287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 Screenshots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CCF0D-CF2F-365F-3D7C-04C90B6C48B2}"/>
              </a:ext>
            </a:extLst>
          </p:cNvPr>
          <p:cNvSpPr txBox="1"/>
          <p:nvPr/>
        </p:nvSpPr>
        <p:spPr>
          <a:xfrm>
            <a:off x="0" y="6366429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User-friendly form for adding daily expenses, categorized for better management</a:t>
            </a:r>
            <a:endParaRPr lang="en-IN" b="1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B473168-3506-38EF-DB8F-3C6E194D5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0599"/>
            <a:ext cx="6095998" cy="45376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6119695-A2F4-183E-C96A-7FA32FA87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4857" y="1620598"/>
            <a:ext cx="5987142" cy="45376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Graphic 5" descr="Money with solid fill">
            <a:extLst>
              <a:ext uri="{FF2B5EF4-FFF2-40B4-BE49-F238E27FC236}">
                <a16:creationId xmlns:a16="http://schemas.microsoft.com/office/drawing/2014/main" id="{960E3A43-44B8-328F-9F5B-1A7CFD772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4976" y="699797"/>
            <a:ext cx="831399" cy="64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18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4CE12-8E67-6617-6B48-555829FA0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13E08-4491-94D6-D1ED-A6ED76B9B87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495899" y="682383"/>
            <a:ext cx="3200198" cy="405102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b="1" dirty="0">
                <a:latin typeface="Amasis MT Pro Black" panose="02040A04050005020304" pitchFamily="18" charset="0"/>
              </a:rPr>
              <a:t>Finance Record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C05A654-9A35-0AA5-9FB5-E12D03564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272"/>
            <a:ext cx="12191999" cy="64287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  Screenshots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7F8248-9A34-CBB9-1ECA-8C40069764F7}"/>
              </a:ext>
            </a:extLst>
          </p:cNvPr>
          <p:cNvSpPr txBox="1"/>
          <p:nvPr/>
        </p:nvSpPr>
        <p:spPr>
          <a:xfrm>
            <a:off x="0" y="6366429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Displays a detailed list of all expenses, sorted by date, category, and amount.</a:t>
            </a:r>
            <a:endParaRPr lang="en-IN" b="1" dirty="0"/>
          </a:p>
        </p:txBody>
      </p:sp>
      <p:pic>
        <p:nvPicPr>
          <p:cNvPr id="14" name="Picture 13" descr="A document with a cartoon character&#10;&#10;Description automatically generated">
            <a:extLst>
              <a:ext uri="{FF2B5EF4-FFF2-40B4-BE49-F238E27FC236}">
                <a16:creationId xmlns:a16="http://schemas.microsoft.com/office/drawing/2014/main" id="{F72611B2-AFE4-2262-2901-8619C252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880" y="1182039"/>
            <a:ext cx="8332236" cy="51067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Graphic 2" descr="Database with solid fill">
            <a:extLst>
              <a:ext uri="{FF2B5EF4-FFF2-40B4-BE49-F238E27FC236}">
                <a16:creationId xmlns:a16="http://schemas.microsoft.com/office/drawing/2014/main" id="{9DF4AC5B-7398-479E-DFC2-0EA290667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24725" y="653143"/>
            <a:ext cx="733425" cy="5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61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63526-9A8B-A267-FB65-70169B8DC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8FB2F-C3CC-FECE-F674-675E248D966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657725" y="849097"/>
            <a:ext cx="2664469" cy="575547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b="1" dirty="0">
                <a:latin typeface="Amasis MT Pro Black" panose="02040A04050005020304" pitchFamily="18" charset="0"/>
              </a:rPr>
              <a:t>Visualization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D3106A-0F32-9496-560B-2BC8BDE0B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272"/>
            <a:ext cx="12191999" cy="64287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   Screenshots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8A654-B528-20E0-247D-127519FCFE64}"/>
              </a:ext>
            </a:extLst>
          </p:cNvPr>
          <p:cNvSpPr txBox="1"/>
          <p:nvPr/>
        </p:nvSpPr>
        <p:spPr>
          <a:xfrm>
            <a:off x="0" y="6366429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Interactive bar and pie charts to represent spending trends over time.</a:t>
            </a:r>
            <a:endParaRPr lang="en-IN" b="1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7804F92-0A58-BD53-B43D-78834EF57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620598"/>
            <a:ext cx="6005803" cy="45376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714D795-79C4-3435-4970-06C56E685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196" y="1620599"/>
            <a:ext cx="6005803" cy="45376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Graphic 2" descr="Presentation with bar chart with solid fill">
            <a:extLst>
              <a:ext uri="{FF2B5EF4-FFF2-40B4-BE49-F238E27FC236}">
                <a16:creationId xmlns:a16="http://schemas.microsoft.com/office/drawing/2014/main" id="{D0983456-4A56-CC9C-9614-8E3F761F6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69794" y="769867"/>
            <a:ext cx="676275" cy="57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81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F260D-4D9E-7A89-48D7-4B0AFF4C8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118CD-6D0F-D00C-0103-DA683A2C02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076701" y="653143"/>
            <a:ext cx="3787838" cy="57554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b="1" dirty="0">
                <a:latin typeface="Amasis MT Pro Black" panose="02040A04050005020304" pitchFamily="18" charset="0"/>
              </a:rPr>
              <a:t>Financial Overview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C4FB2E-0C89-14EA-475B-4286C6E20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272"/>
            <a:ext cx="12191999" cy="64287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Screenshots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DEB7CE-9282-E3E5-62FA-510DE0B7CA42}"/>
              </a:ext>
            </a:extLst>
          </p:cNvPr>
          <p:cNvSpPr txBox="1"/>
          <p:nvPr/>
        </p:nvSpPr>
        <p:spPr>
          <a:xfrm>
            <a:off x="0" y="6366429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A comprehensive overview of financial health with metrics, summaries, and trends</a:t>
            </a:r>
            <a:endParaRPr lang="en-IN" b="1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97DEE82-CB13-3447-3718-05087BF19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9243"/>
            <a:ext cx="6005803" cy="48489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7AC07C7-CF0F-33FD-0574-68F9B1B8B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196" y="1309242"/>
            <a:ext cx="6005803" cy="48489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Graphic 5" descr="Bank outline">
            <a:extLst>
              <a:ext uri="{FF2B5EF4-FFF2-40B4-BE49-F238E27FC236}">
                <a16:creationId xmlns:a16="http://schemas.microsoft.com/office/drawing/2014/main" id="{5FCBC100-7B7F-005D-8F4E-3F832501F6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4235" y="539933"/>
            <a:ext cx="631566" cy="64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44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56221D-AA4A-04C8-8E6F-B0CEF09D5F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238906" y="240862"/>
            <a:ext cx="10762593" cy="5959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5CC4B0-4D46-A82D-DC81-CA1087BAB07E}"/>
              </a:ext>
            </a:extLst>
          </p:cNvPr>
          <p:cNvSpPr txBox="1"/>
          <p:nvPr/>
        </p:nvSpPr>
        <p:spPr>
          <a:xfrm rot="16200000">
            <a:off x="-2484723" y="3015598"/>
            <a:ext cx="6419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Aptos Black" panose="020B0004020202020204" pitchFamily="34" charset="0"/>
              </a:rPr>
              <a:t>Power BI Dashboard</a:t>
            </a:r>
            <a:endParaRPr lang="en-IN" sz="4000" b="1" dirty="0">
              <a:latin typeface="Aptos Black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012423-A7FA-5E13-82C2-CE58B71D8907}"/>
              </a:ext>
            </a:extLst>
          </p:cNvPr>
          <p:cNvSpPr txBox="1"/>
          <p:nvPr/>
        </p:nvSpPr>
        <p:spPr>
          <a:xfrm>
            <a:off x="1238906" y="6317868"/>
            <a:ext cx="10762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User data was extracted, converted into an Excel file, and visualized in Power BI. This dashboard provides dynamic insights through intuitive, interactive visualizations.</a:t>
            </a:r>
          </a:p>
        </p:txBody>
      </p:sp>
    </p:spTree>
    <p:extLst>
      <p:ext uri="{BB962C8B-B14F-4D97-AF65-F5344CB8AC3E}">
        <p14:creationId xmlns:p14="http://schemas.microsoft.com/office/powerpoint/2010/main" val="1375341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Race official waving checkered flag">
            <a:extLst>
              <a:ext uri="{FF2B5EF4-FFF2-40B4-BE49-F238E27FC236}">
                <a16:creationId xmlns:a16="http://schemas.microsoft.com/office/drawing/2014/main" id="{4471E0AF-CBA4-BA10-D0B5-31013FA5CA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167" t="9091" r="1113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A3E1A0-839F-D1A0-20CD-DAA6CECED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en-US" b="1" dirty="0">
                <a:ln/>
                <a:solidFill>
                  <a:schemeClr val="tx1"/>
                </a:solidFill>
                <a:ea typeface="+mj-ea"/>
                <a:cs typeface="+mj-cs"/>
              </a:rPr>
              <a:t>Conclusion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ED9E21B5-3EA8-4953-5F9C-C00D5FE75939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554311950"/>
              </p:ext>
            </p:extLst>
          </p:nvPr>
        </p:nvGraphicFramePr>
        <p:xfrm>
          <a:off x="371093" y="2718053"/>
          <a:ext cx="5388575" cy="3598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50567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13CC36-B950-4F02-9BAF-9A7EB267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BDED99-B35B-4FEE-A274-8E8DB6FEE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02473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Mobile device with apps">
            <a:extLst>
              <a:ext uri="{FF2B5EF4-FFF2-40B4-BE49-F238E27FC236}">
                <a16:creationId xmlns:a16="http://schemas.microsoft.com/office/drawing/2014/main" id="{4DEB89D4-75D4-0561-0568-8204A04330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522" r="12834"/>
          <a:stretch/>
        </p:blipFill>
        <p:spPr>
          <a:xfrm>
            <a:off x="7968222" y="10"/>
            <a:ext cx="4223778" cy="6857990"/>
          </a:xfrm>
          <a:custGeom>
            <a:avLst/>
            <a:gdLst/>
            <a:ahLst/>
            <a:cxnLst/>
            <a:rect l="l" t="t" r="r" b="b"/>
            <a:pathLst>
              <a:path w="4223778" h="6865951">
                <a:moveTo>
                  <a:pt x="478794" y="0"/>
                </a:moveTo>
                <a:lnTo>
                  <a:pt x="4223778" y="0"/>
                </a:lnTo>
                <a:lnTo>
                  <a:pt x="4223778" y="6865951"/>
                </a:lnTo>
                <a:lnTo>
                  <a:pt x="52221" y="6865951"/>
                </a:lnTo>
                <a:lnTo>
                  <a:pt x="49989" y="6844695"/>
                </a:lnTo>
                <a:cubicBezTo>
                  <a:pt x="46440" y="6810509"/>
                  <a:pt x="42891" y="6776323"/>
                  <a:pt x="41304" y="6765443"/>
                </a:cubicBezTo>
                <a:cubicBezTo>
                  <a:pt x="35681" y="6732842"/>
                  <a:pt x="13533" y="6716945"/>
                  <a:pt x="11182" y="6694817"/>
                </a:cubicBezTo>
                <a:cubicBezTo>
                  <a:pt x="16764" y="6697663"/>
                  <a:pt x="14835" y="6635151"/>
                  <a:pt x="10913" y="6627127"/>
                </a:cubicBezTo>
                <a:cubicBezTo>
                  <a:pt x="19564" y="6579282"/>
                  <a:pt x="-12861" y="6585665"/>
                  <a:pt x="5999" y="6527525"/>
                </a:cubicBezTo>
                <a:cubicBezTo>
                  <a:pt x="12287" y="6468687"/>
                  <a:pt x="19003" y="6409739"/>
                  <a:pt x="7685" y="6346547"/>
                </a:cubicBezTo>
                <a:cubicBezTo>
                  <a:pt x="31149" y="6240430"/>
                  <a:pt x="5895" y="6134229"/>
                  <a:pt x="12535" y="6084924"/>
                </a:cubicBezTo>
                <a:cubicBezTo>
                  <a:pt x="14696" y="6024961"/>
                  <a:pt x="53867" y="6020785"/>
                  <a:pt x="45320" y="5989742"/>
                </a:cubicBezTo>
                <a:cubicBezTo>
                  <a:pt x="41264" y="5940899"/>
                  <a:pt x="43258" y="5932095"/>
                  <a:pt x="40418" y="5889597"/>
                </a:cubicBezTo>
                <a:cubicBezTo>
                  <a:pt x="20860" y="5848611"/>
                  <a:pt x="51187" y="5792775"/>
                  <a:pt x="49796" y="5755774"/>
                </a:cubicBezTo>
                <a:cubicBezTo>
                  <a:pt x="43522" y="5734342"/>
                  <a:pt x="37368" y="5692606"/>
                  <a:pt x="49956" y="5684909"/>
                </a:cubicBezTo>
                <a:cubicBezTo>
                  <a:pt x="52825" y="5660429"/>
                  <a:pt x="62553" y="5623499"/>
                  <a:pt x="67011" y="5608897"/>
                </a:cubicBezTo>
                <a:lnTo>
                  <a:pt x="76701" y="5597290"/>
                </a:lnTo>
                <a:cubicBezTo>
                  <a:pt x="87717" y="5587442"/>
                  <a:pt x="82431" y="5550877"/>
                  <a:pt x="89120" y="5529641"/>
                </a:cubicBezTo>
                <a:cubicBezTo>
                  <a:pt x="69291" y="5496375"/>
                  <a:pt x="118554" y="5526326"/>
                  <a:pt x="94330" y="5470852"/>
                </a:cubicBezTo>
                <a:cubicBezTo>
                  <a:pt x="95483" y="5449506"/>
                  <a:pt x="114690" y="5429653"/>
                  <a:pt x="116139" y="5390946"/>
                </a:cubicBezTo>
                <a:cubicBezTo>
                  <a:pt x="127589" y="5337323"/>
                  <a:pt x="132794" y="5338384"/>
                  <a:pt x="135560" y="5284344"/>
                </a:cubicBezTo>
                <a:cubicBezTo>
                  <a:pt x="143629" y="5226223"/>
                  <a:pt x="148113" y="5192743"/>
                  <a:pt x="158141" y="5143920"/>
                </a:cubicBezTo>
                <a:cubicBezTo>
                  <a:pt x="170128" y="5118849"/>
                  <a:pt x="159838" y="5102006"/>
                  <a:pt x="174950" y="5088188"/>
                </a:cubicBezTo>
                <a:cubicBezTo>
                  <a:pt x="197620" y="5107654"/>
                  <a:pt x="181875" y="4983257"/>
                  <a:pt x="203603" y="5010764"/>
                </a:cubicBezTo>
                <a:lnTo>
                  <a:pt x="258582" y="4919969"/>
                </a:lnTo>
                <a:cubicBezTo>
                  <a:pt x="238838" y="4883087"/>
                  <a:pt x="271098" y="4853332"/>
                  <a:pt x="287910" y="4849612"/>
                </a:cubicBezTo>
                <a:cubicBezTo>
                  <a:pt x="294156" y="4811643"/>
                  <a:pt x="286101" y="4834074"/>
                  <a:pt x="305439" y="4799017"/>
                </a:cubicBezTo>
                <a:cubicBezTo>
                  <a:pt x="322572" y="4758926"/>
                  <a:pt x="352642" y="4705848"/>
                  <a:pt x="373456" y="4667754"/>
                </a:cubicBezTo>
                <a:cubicBezTo>
                  <a:pt x="384080" y="4649919"/>
                  <a:pt x="401158" y="4670663"/>
                  <a:pt x="407944" y="4574050"/>
                </a:cubicBezTo>
                <a:cubicBezTo>
                  <a:pt x="408098" y="4548109"/>
                  <a:pt x="427782" y="4503327"/>
                  <a:pt x="425133" y="4462469"/>
                </a:cubicBezTo>
                <a:lnTo>
                  <a:pt x="433890" y="4364681"/>
                </a:lnTo>
                <a:cubicBezTo>
                  <a:pt x="430018" y="4339230"/>
                  <a:pt x="435361" y="4287915"/>
                  <a:pt x="440691" y="4222147"/>
                </a:cubicBezTo>
                <a:cubicBezTo>
                  <a:pt x="451463" y="4164562"/>
                  <a:pt x="497377" y="4067298"/>
                  <a:pt x="503057" y="3977136"/>
                </a:cubicBezTo>
                <a:cubicBezTo>
                  <a:pt x="519229" y="3939837"/>
                  <a:pt x="472839" y="3875689"/>
                  <a:pt x="507582" y="3776020"/>
                </a:cubicBezTo>
                <a:cubicBezTo>
                  <a:pt x="497716" y="3757477"/>
                  <a:pt x="518006" y="3707185"/>
                  <a:pt x="521577" y="3692206"/>
                </a:cubicBezTo>
                <a:cubicBezTo>
                  <a:pt x="525148" y="3677227"/>
                  <a:pt x="526352" y="3687655"/>
                  <a:pt x="529009" y="3686147"/>
                </a:cubicBezTo>
                <a:cubicBezTo>
                  <a:pt x="531848" y="3650325"/>
                  <a:pt x="545504" y="3563351"/>
                  <a:pt x="551870" y="3514534"/>
                </a:cubicBezTo>
                <a:cubicBezTo>
                  <a:pt x="561331" y="3487751"/>
                  <a:pt x="581973" y="3426419"/>
                  <a:pt x="567205" y="3393248"/>
                </a:cubicBezTo>
                <a:cubicBezTo>
                  <a:pt x="585208" y="3400657"/>
                  <a:pt x="563566" y="3353906"/>
                  <a:pt x="579630" y="3344723"/>
                </a:cubicBezTo>
                <a:cubicBezTo>
                  <a:pt x="592861" y="3339338"/>
                  <a:pt x="589379" y="3323900"/>
                  <a:pt x="592672" y="3310978"/>
                </a:cubicBezTo>
                <a:cubicBezTo>
                  <a:pt x="605351" y="3299735"/>
                  <a:pt x="594296" y="3237176"/>
                  <a:pt x="589270" y="3216655"/>
                </a:cubicBezTo>
                <a:cubicBezTo>
                  <a:pt x="566909" y="3160431"/>
                  <a:pt x="626099" y="3142203"/>
                  <a:pt x="609663" y="3096973"/>
                </a:cubicBezTo>
                <a:cubicBezTo>
                  <a:pt x="609191" y="3084373"/>
                  <a:pt x="615889" y="3033331"/>
                  <a:pt x="618886" y="3023628"/>
                </a:cubicBezTo>
                <a:lnTo>
                  <a:pt x="630425" y="2998646"/>
                </a:lnTo>
                <a:lnTo>
                  <a:pt x="640017" y="2995914"/>
                </a:lnTo>
                <a:lnTo>
                  <a:pt x="643600" y="2978244"/>
                </a:lnTo>
                <a:lnTo>
                  <a:pt x="659520" y="2950805"/>
                </a:lnTo>
                <a:cubicBezTo>
                  <a:pt x="620152" y="2937671"/>
                  <a:pt x="687598" y="2860550"/>
                  <a:pt x="650890" y="2864933"/>
                </a:cubicBezTo>
                <a:cubicBezTo>
                  <a:pt x="663707" y="2817056"/>
                  <a:pt x="662078" y="2779813"/>
                  <a:pt x="640210" y="2741864"/>
                </a:cubicBezTo>
                <a:cubicBezTo>
                  <a:pt x="634452" y="2649732"/>
                  <a:pt x="665268" y="2597914"/>
                  <a:pt x="639387" y="2510931"/>
                </a:cubicBezTo>
                <a:cubicBezTo>
                  <a:pt x="645574" y="2407642"/>
                  <a:pt x="671719" y="2317589"/>
                  <a:pt x="680438" y="2227415"/>
                </a:cubicBezTo>
                <a:cubicBezTo>
                  <a:pt x="664175" y="2189847"/>
                  <a:pt x="704423" y="2141655"/>
                  <a:pt x="688135" y="2054289"/>
                </a:cubicBezTo>
                <a:cubicBezTo>
                  <a:pt x="683239" y="2048201"/>
                  <a:pt x="684029" y="1979567"/>
                  <a:pt x="681480" y="1972202"/>
                </a:cubicBezTo>
                <a:lnTo>
                  <a:pt x="686247" y="1917474"/>
                </a:lnTo>
                <a:lnTo>
                  <a:pt x="679783" y="1862721"/>
                </a:lnTo>
                <a:cubicBezTo>
                  <a:pt x="683677" y="1851209"/>
                  <a:pt x="688980" y="1824057"/>
                  <a:pt x="686639" y="1818227"/>
                </a:cubicBezTo>
                <a:lnTo>
                  <a:pt x="658235" y="1742488"/>
                </a:lnTo>
                <a:cubicBezTo>
                  <a:pt x="645662" y="1715201"/>
                  <a:pt x="661423" y="1719638"/>
                  <a:pt x="636990" y="1638389"/>
                </a:cubicBezTo>
                <a:cubicBezTo>
                  <a:pt x="626351" y="1601441"/>
                  <a:pt x="629414" y="1617134"/>
                  <a:pt x="602059" y="1570807"/>
                </a:cubicBezTo>
                <a:lnTo>
                  <a:pt x="570903" y="1513173"/>
                </a:lnTo>
                <a:cubicBezTo>
                  <a:pt x="570781" y="1503175"/>
                  <a:pt x="550561" y="1468055"/>
                  <a:pt x="550438" y="1458058"/>
                </a:cubicBezTo>
                <a:cubicBezTo>
                  <a:pt x="556848" y="1428101"/>
                  <a:pt x="546263" y="1422712"/>
                  <a:pt x="531416" y="1385478"/>
                </a:cubicBezTo>
                <a:cubicBezTo>
                  <a:pt x="527790" y="1370753"/>
                  <a:pt x="490725" y="1304050"/>
                  <a:pt x="501981" y="1265452"/>
                </a:cubicBezTo>
                <a:cubicBezTo>
                  <a:pt x="501825" y="1234781"/>
                  <a:pt x="490462" y="1187660"/>
                  <a:pt x="487370" y="1141743"/>
                </a:cubicBezTo>
                <a:cubicBezTo>
                  <a:pt x="484278" y="1095826"/>
                  <a:pt x="483852" y="1028118"/>
                  <a:pt x="483427" y="989948"/>
                </a:cubicBezTo>
                <a:cubicBezTo>
                  <a:pt x="483001" y="951779"/>
                  <a:pt x="494678" y="945984"/>
                  <a:pt x="484820" y="912725"/>
                </a:cubicBezTo>
                <a:cubicBezTo>
                  <a:pt x="467566" y="854951"/>
                  <a:pt x="510777" y="860797"/>
                  <a:pt x="475093" y="812798"/>
                </a:cubicBezTo>
                <a:cubicBezTo>
                  <a:pt x="461960" y="787034"/>
                  <a:pt x="498505" y="551948"/>
                  <a:pt x="461972" y="450605"/>
                </a:cubicBezTo>
                <a:cubicBezTo>
                  <a:pt x="470167" y="357604"/>
                  <a:pt x="458694" y="431306"/>
                  <a:pt x="465015" y="372906"/>
                </a:cubicBezTo>
                <a:cubicBezTo>
                  <a:pt x="503427" y="364177"/>
                  <a:pt x="489736" y="290341"/>
                  <a:pt x="490377" y="246134"/>
                </a:cubicBezTo>
                <a:cubicBezTo>
                  <a:pt x="491019" y="201927"/>
                  <a:pt x="449725" y="138160"/>
                  <a:pt x="468864" y="107666"/>
                </a:cubicBezTo>
                <a:cubicBezTo>
                  <a:pt x="468282" y="89794"/>
                  <a:pt x="477749" y="76947"/>
                  <a:pt x="477167" y="59075"/>
                </a:cubicBezTo>
                <a:lnTo>
                  <a:pt x="472992" y="1456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3D10A8C-9776-9426-E391-2B33D11FD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6831188" cy="13228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a typeface="+mj-ea"/>
                <a:cs typeface="+mj-cs"/>
              </a:rPr>
              <a:t>Future Scope</a:t>
            </a:r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428DB87E-90D5-B406-895E-6243656330CF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570806769"/>
              </p:ext>
            </p:extLst>
          </p:nvPr>
        </p:nvGraphicFramePr>
        <p:xfrm>
          <a:off x="1137035" y="2194102"/>
          <a:ext cx="6516216" cy="3908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25458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B47608B-1F16-F523-CBB1-B98237F0C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3290347"/>
            <a:ext cx="9144000" cy="1473296"/>
          </a:xfr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7200" b="1" kern="1200" dirty="0">
                <a:ln/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327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chemeClr val="tx1"/>
                </a:solidFill>
                <a:ea typeface="+mj-ea"/>
                <a:cs typeface="+mj-cs"/>
              </a:rPr>
              <a:t>Project Overview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ACD4C3E-44D4-21EE-7369-DD06829BC632}"/>
              </a:ext>
            </a:extLst>
          </p:cNvPr>
          <p:cNvSpPr txBox="1"/>
          <p:nvPr/>
        </p:nvSpPr>
        <p:spPr>
          <a:xfrm>
            <a:off x="572493" y="2071315"/>
            <a:ext cx="6713552" cy="45481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Introduction</a:t>
            </a:r>
            <a:r>
              <a:rPr lang="en-US" sz="1600" dirty="0"/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The </a:t>
            </a:r>
            <a:r>
              <a:rPr lang="en-US" sz="1600" b="1" dirty="0"/>
              <a:t>Personal Finance Tracker</a:t>
            </a:r>
            <a:r>
              <a:rPr lang="en-US" sz="1600" dirty="0"/>
              <a:t> application is a user-friendly system that helps individuals manage their finances efficiently.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Purpose: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Track expenses effectively.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Analyze financial habits with visual insights.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Set and monitor budgets to achieve financial goals.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Objective</a:t>
            </a:r>
            <a:r>
              <a:rPr lang="en-US" sz="1600" dirty="0"/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To provide a comprehensive platform for users to manage their personal finances, track expenses, and make informed decisions.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Outcome</a:t>
            </a:r>
            <a:r>
              <a:rPr lang="en-US" sz="1600" dirty="0"/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A functional web-based system that delivers personalized insights into spending patterns and supports financial planning.</a:t>
            </a:r>
          </a:p>
        </p:txBody>
      </p:sp>
      <p:pic>
        <p:nvPicPr>
          <p:cNvPr id="1026" name="Picture 2" descr="How to write a project scope document ...">
            <a:extLst>
              <a:ext uri="{FF2B5EF4-FFF2-40B4-BE49-F238E27FC236}">
                <a16:creationId xmlns:a16="http://schemas.microsoft.com/office/drawing/2014/main" id="{30C0AF6D-CDE4-8A89-0B12-1AE45E946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1" r="22574"/>
          <a:stretch/>
        </p:blipFill>
        <p:spPr bwMode="auto">
          <a:xfrm>
            <a:off x="7572160" y="2297131"/>
            <a:ext cx="4330677" cy="409651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8" name="Rectangle 208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FACC998-B008-BD6A-F1D0-8F7EF17F3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chemeClr val="tx1"/>
                </a:solidFill>
                <a:ea typeface="+mj-ea"/>
                <a:cs typeface="+mj-cs"/>
              </a:rPr>
              <a:t>Key Features</a:t>
            </a:r>
          </a:p>
        </p:txBody>
      </p:sp>
      <p:sp>
        <p:nvSpPr>
          <p:cNvPr id="2090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C7F091D7-BC5F-8644-A3F8-39E5927D8747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897208435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2" name="Picture 4" descr="Key Features in Marketing Automation ...">
            <a:extLst>
              <a:ext uri="{FF2B5EF4-FFF2-40B4-BE49-F238E27FC236}">
                <a16:creationId xmlns:a16="http://schemas.microsoft.com/office/drawing/2014/main" id="{F420DCF3-EAE8-B0C8-650F-7AE623177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789" y="2493021"/>
            <a:ext cx="4089418" cy="327576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lose-up of a key&#10;&#10;Description automatically generated">
            <a:extLst>
              <a:ext uri="{FF2B5EF4-FFF2-40B4-BE49-F238E27FC236}">
                <a16:creationId xmlns:a16="http://schemas.microsoft.com/office/drawing/2014/main" id="{57CC98CE-7C5E-35CE-905D-DE6216B1F4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3392596">
            <a:off x="8309987" y="779936"/>
            <a:ext cx="894303" cy="85974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 descr="A close-up of a key&#10;&#10;Description automatically generated">
            <a:extLst>
              <a:ext uri="{FF2B5EF4-FFF2-40B4-BE49-F238E27FC236}">
                <a16:creationId xmlns:a16="http://schemas.microsoft.com/office/drawing/2014/main" id="{5E9904F2-6579-0BFB-F4D1-DA5C3E1BCA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7710" y="780346"/>
            <a:ext cx="894303" cy="85974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56794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bstract background of luminous blue">
            <a:extLst>
              <a:ext uri="{FF2B5EF4-FFF2-40B4-BE49-F238E27FC236}">
                <a16:creationId xmlns:a16="http://schemas.microsoft.com/office/drawing/2014/main" id="{049D47EC-5BF9-982A-AB54-C1A9F9662B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20" b="102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ECE7E17-5F96-E8A3-FCC2-40857750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" y="250031"/>
            <a:ext cx="1219198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dirty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ea typeface="+mj-ea"/>
                <a:cs typeface="+mj-cs"/>
              </a:rPr>
              <a:t>Technologies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ea typeface="+mj-ea"/>
                <a:cs typeface="+mj-cs"/>
              </a:rPr>
              <a:t> Used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4BD9A321-12AA-5D3F-A3D2-366308B5574C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231821457"/>
              </p:ext>
            </p:extLst>
          </p:nvPr>
        </p:nvGraphicFramePr>
        <p:xfrm>
          <a:off x="838200" y="1825625"/>
          <a:ext cx="10515600" cy="4313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876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BFCBA134-9932-4625-92F2-ADE52ACE1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B28E4E-0110-46E1-92BB-3DB2BAA5E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2"/>
            <a:ext cx="6095998" cy="1613646"/>
          </a:xfrm>
          <a:custGeom>
            <a:avLst/>
            <a:gdLst>
              <a:gd name="connsiteX0" fmla="*/ 0 w 7868507"/>
              <a:gd name="connsiteY0" fmla="*/ 0 h 1682351"/>
              <a:gd name="connsiteX1" fmla="*/ 7868507 w 7868507"/>
              <a:gd name="connsiteY1" fmla="*/ 0 h 1682351"/>
              <a:gd name="connsiteX2" fmla="*/ 7865866 w 7868507"/>
              <a:gd name="connsiteY2" fmla="*/ 1824 h 1682351"/>
              <a:gd name="connsiteX3" fmla="*/ 7837561 w 7868507"/>
              <a:gd name="connsiteY3" fmla="*/ 21679 h 1682351"/>
              <a:gd name="connsiteX4" fmla="*/ 7769454 w 7868507"/>
              <a:gd name="connsiteY4" fmla="*/ 43813 h 1682351"/>
              <a:gd name="connsiteX5" fmla="*/ 7695485 w 7868507"/>
              <a:gd name="connsiteY5" fmla="*/ 61050 h 1682351"/>
              <a:gd name="connsiteX6" fmla="*/ 7662356 w 7868507"/>
              <a:gd name="connsiteY6" fmla="*/ 73131 h 1682351"/>
              <a:gd name="connsiteX7" fmla="*/ 7602203 w 7868507"/>
              <a:gd name="connsiteY7" fmla="*/ 99894 h 1682351"/>
              <a:gd name="connsiteX8" fmla="*/ 7533256 w 7868507"/>
              <a:gd name="connsiteY8" fmla="*/ 141638 h 1682351"/>
              <a:gd name="connsiteX9" fmla="*/ 7516926 w 7868507"/>
              <a:gd name="connsiteY9" fmla="*/ 165418 h 1682351"/>
              <a:gd name="connsiteX10" fmla="*/ 7488994 w 7868507"/>
              <a:gd name="connsiteY10" fmla="*/ 178287 h 1682351"/>
              <a:gd name="connsiteX11" fmla="*/ 7478335 w 7868507"/>
              <a:gd name="connsiteY11" fmla="*/ 185700 h 1682351"/>
              <a:gd name="connsiteX12" fmla="*/ 7458526 w 7868507"/>
              <a:gd name="connsiteY12" fmla="*/ 189157 h 1682351"/>
              <a:gd name="connsiteX13" fmla="*/ 7419554 w 7868507"/>
              <a:gd name="connsiteY13" fmla="*/ 192546 h 1682351"/>
              <a:gd name="connsiteX14" fmla="*/ 7347574 w 7868507"/>
              <a:gd name="connsiteY14" fmla="*/ 213028 h 1682351"/>
              <a:gd name="connsiteX15" fmla="*/ 7205646 w 7868507"/>
              <a:gd name="connsiteY15" fmla="*/ 228570 h 1682351"/>
              <a:gd name="connsiteX16" fmla="*/ 7132082 w 7868507"/>
              <a:gd name="connsiteY16" fmla="*/ 240066 h 1682351"/>
              <a:gd name="connsiteX17" fmla="*/ 7026584 w 7868507"/>
              <a:gd name="connsiteY17" fmla="*/ 249305 h 1682351"/>
              <a:gd name="connsiteX18" fmla="*/ 6949796 w 7868507"/>
              <a:gd name="connsiteY18" fmla="*/ 259619 h 1682351"/>
              <a:gd name="connsiteX19" fmla="*/ 6850243 w 7868507"/>
              <a:gd name="connsiteY19" fmla="*/ 278486 h 1682351"/>
              <a:gd name="connsiteX20" fmla="*/ 6848972 w 7868507"/>
              <a:gd name="connsiteY20" fmla="*/ 279419 h 1682351"/>
              <a:gd name="connsiteX21" fmla="*/ 6833720 w 7868507"/>
              <a:gd name="connsiteY21" fmla="*/ 281340 h 1682351"/>
              <a:gd name="connsiteX22" fmla="*/ 6796601 w 7868507"/>
              <a:gd name="connsiteY22" fmla="*/ 279778 h 1682351"/>
              <a:gd name="connsiteX23" fmla="*/ 6793249 w 7868507"/>
              <a:gd name="connsiteY23" fmla="*/ 281365 h 1682351"/>
              <a:gd name="connsiteX24" fmla="*/ 6761214 w 7868507"/>
              <a:gd name="connsiteY24" fmla="*/ 283216 h 1682351"/>
              <a:gd name="connsiteX25" fmla="*/ 6761137 w 7868507"/>
              <a:gd name="connsiteY25" fmla="*/ 284040 h 1682351"/>
              <a:gd name="connsiteX26" fmla="*/ 6753708 w 7868507"/>
              <a:gd name="connsiteY26" fmla="*/ 288053 h 1682351"/>
              <a:gd name="connsiteX27" fmla="*/ 6738673 w 7868507"/>
              <a:gd name="connsiteY27" fmla="*/ 293899 h 1682351"/>
              <a:gd name="connsiteX28" fmla="*/ 6675177 w 7868507"/>
              <a:gd name="connsiteY28" fmla="*/ 319284 h 1682351"/>
              <a:gd name="connsiteX29" fmla="*/ 6668648 w 7868507"/>
              <a:gd name="connsiteY29" fmla="*/ 320128 h 1682351"/>
              <a:gd name="connsiteX30" fmla="*/ 6668596 w 7868507"/>
              <a:gd name="connsiteY30" fmla="*/ 320325 h 1682351"/>
              <a:gd name="connsiteX31" fmla="*/ 6661861 w 7868507"/>
              <a:gd name="connsiteY31" fmla="*/ 321574 h 1682351"/>
              <a:gd name="connsiteX32" fmla="*/ 6644079 w 7868507"/>
              <a:gd name="connsiteY32" fmla="*/ 323301 h 1682351"/>
              <a:gd name="connsiteX33" fmla="*/ 6640227 w 7868507"/>
              <a:gd name="connsiteY33" fmla="*/ 325063 h 1682351"/>
              <a:gd name="connsiteX34" fmla="*/ 6639422 w 7868507"/>
              <a:gd name="connsiteY34" fmla="*/ 327491 h 1682351"/>
              <a:gd name="connsiteX35" fmla="*/ 6617073 w 7868507"/>
              <a:gd name="connsiteY35" fmla="*/ 336554 h 1682351"/>
              <a:gd name="connsiteX36" fmla="*/ 6565938 w 7868507"/>
              <a:gd name="connsiteY36" fmla="*/ 354459 h 1682351"/>
              <a:gd name="connsiteX37" fmla="*/ 6506395 w 7868507"/>
              <a:gd name="connsiteY37" fmla="*/ 372715 h 1682351"/>
              <a:gd name="connsiteX38" fmla="*/ 6366803 w 7868507"/>
              <a:gd name="connsiteY38" fmla="*/ 421832 h 1682351"/>
              <a:gd name="connsiteX39" fmla="*/ 6245343 w 7868507"/>
              <a:gd name="connsiteY39" fmla="*/ 435559 h 1682351"/>
              <a:gd name="connsiteX40" fmla="*/ 6186762 w 7868507"/>
              <a:gd name="connsiteY40" fmla="*/ 449329 h 1682351"/>
              <a:gd name="connsiteX41" fmla="*/ 6151870 w 7868507"/>
              <a:gd name="connsiteY41" fmla="*/ 456667 h 1682351"/>
              <a:gd name="connsiteX42" fmla="*/ 6094791 w 7868507"/>
              <a:gd name="connsiteY42" fmla="*/ 467108 h 1682351"/>
              <a:gd name="connsiteX43" fmla="*/ 6094387 w 7868507"/>
              <a:gd name="connsiteY43" fmla="*/ 469288 h 1682351"/>
              <a:gd name="connsiteX44" fmla="*/ 6088888 w 7868507"/>
              <a:gd name="connsiteY44" fmla="*/ 472662 h 1682351"/>
              <a:gd name="connsiteX45" fmla="*/ 6079322 w 7868507"/>
              <a:gd name="connsiteY45" fmla="*/ 480342 h 1682351"/>
              <a:gd name="connsiteX46" fmla="*/ 6060058 w 7868507"/>
              <a:gd name="connsiteY46" fmla="*/ 490885 h 1682351"/>
              <a:gd name="connsiteX47" fmla="*/ 6059271 w 7868507"/>
              <a:gd name="connsiteY47" fmla="*/ 490563 h 1682351"/>
              <a:gd name="connsiteX48" fmla="*/ 6052214 w 7868507"/>
              <a:gd name="connsiteY48" fmla="*/ 491388 h 1682351"/>
              <a:gd name="connsiteX49" fmla="*/ 6004898 w 7868507"/>
              <a:gd name="connsiteY49" fmla="*/ 494385 h 1682351"/>
              <a:gd name="connsiteX50" fmla="*/ 5987859 w 7868507"/>
              <a:gd name="connsiteY50" fmla="*/ 504838 h 1682351"/>
              <a:gd name="connsiteX51" fmla="*/ 5984113 w 7868507"/>
              <a:gd name="connsiteY51" fmla="*/ 506697 h 1682351"/>
              <a:gd name="connsiteX52" fmla="*/ 5983909 w 7868507"/>
              <a:gd name="connsiteY52" fmla="*/ 506630 h 1682351"/>
              <a:gd name="connsiteX53" fmla="*/ 5979696 w 7868507"/>
              <a:gd name="connsiteY53" fmla="*/ 508387 h 1682351"/>
              <a:gd name="connsiteX54" fmla="*/ 5931986 w 7868507"/>
              <a:gd name="connsiteY54" fmla="*/ 510495 h 1682351"/>
              <a:gd name="connsiteX55" fmla="*/ 5873354 w 7868507"/>
              <a:gd name="connsiteY55" fmla="*/ 520717 h 1682351"/>
              <a:gd name="connsiteX56" fmla="*/ 5843006 w 7868507"/>
              <a:gd name="connsiteY56" fmla="*/ 525739 h 1682351"/>
              <a:gd name="connsiteX57" fmla="*/ 5825737 w 7868507"/>
              <a:gd name="connsiteY57" fmla="*/ 530029 h 1682351"/>
              <a:gd name="connsiteX58" fmla="*/ 5812271 w 7868507"/>
              <a:gd name="connsiteY58" fmla="*/ 536366 h 1682351"/>
              <a:gd name="connsiteX59" fmla="*/ 5683965 w 7868507"/>
              <a:gd name="connsiteY59" fmla="*/ 605660 h 1682351"/>
              <a:gd name="connsiteX60" fmla="*/ 5572324 w 7868507"/>
              <a:gd name="connsiteY60" fmla="*/ 625027 h 1682351"/>
              <a:gd name="connsiteX61" fmla="*/ 5556903 w 7868507"/>
              <a:gd name="connsiteY61" fmla="*/ 628786 h 1682351"/>
              <a:gd name="connsiteX62" fmla="*/ 5553544 w 7868507"/>
              <a:gd name="connsiteY62" fmla="*/ 627847 h 1682351"/>
              <a:gd name="connsiteX63" fmla="*/ 5526889 w 7868507"/>
              <a:gd name="connsiteY63" fmla="*/ 632098 h 1682351"/>
              <a:gd name="connsiteX64" fmla="*/ 5521078 w 7868507"/>
              <a:gd name="connsiteY64" fmla="*/ 637584 h 1682351"/>
              <a:gd name="connsiteX65" fmla="*/ 5512534 w 7868507"/>
              <a:gd name="connsiteY65" fmla="*/ 637267 h 1682351"/>
              <a:gd name="connsiteX66" fmla="*/ 5474353 w 7868507"/>
              <a:gd name="connsiteY66" fmla="*/ 648039 h 1682351"/>
              <a:gd name="connsiteX67" fmla="*/ 5470584 w 7868507"/>
              <a:gd name="connsiteY67" fmla="*/ 648039 h 1682351"/>
              <a:gd name="connsiteX68" fmla="*/ 5467496 w 7868507"/>
              <a:gd name="connsiteY68" fmla="*/ 650003 h 1682351"/>
              <a:gd name="connsiteX69" fmla="*/ 5462885 w 7868507"/>
              <a:gd name="connsiteY69" fmla="*/ 649269 h 1682351"/>
              <a:gd name="connsiteX70" fmla="*/ 5461190 w 7868507"/>
              <a:gd name="connsiteY70" fmla="*/ 650833 h 1682351"/>
              <a:gd name="connsiteX71" fmla="*/ 5438256 w 7868507"/>
              <a:gd name="connsiteY71" fmla="*/ 650162 h 1682351"/>
              <a:gd name="connsiteX72" fmla="*/ 5425515 w 7868507"/>
              <a:gd name="connsiteY72" fmla="*/ 650724 h 1682351"/>
              <a:gd name="connsiteX73" fmla="*/ 5399851 w 7868507"/>
              <a:gd name="connsiteY73" fmla="*/ 648648 h 1682351"/>
              <a:gd name="connsiteX74" fmla="*/ 5395578 w 7868507"/>
              <a:gd name="connsiteY74" fmla="*/ 651245 h 1682351"/>
              <a:gd name="connsiteX75" fmla="*/ 5357693 w 7868507"/>
              <a:gd name="connsiteY75" fmla="*/ 652764 h 1682351"/>
              <a:gd name="connsiteX76" fmla="*/ 5357422 w 7868507"/>
              <a:gd name="connsiteY76" fmla="*/ 654203 h 1682351"/>
              <a:gd name="connsiteX77" fmla="*/ 5347920 w 7868507"/>
              <a:gd name="connsiteY77" fmla="*/ 660769 h 1682351"/>
              <a:gd name="connsiteX78" fmla="*/ 5344829 w 7868507"/>
              <a:gd name="connsiteY78" fmla="*/ 661019 h 1682351"/>
              <a:gd name="connsiteX79" fmla="*/ 5285263 w 7868507"/>
              <a:gd name="connsiteY79" fmla="*/ 671313 h 1682351"/>
              <a:gd name="connsiteX80" fmla="*/ 5264305 w 7868507"/>
              <a:gd name="connsiteY80" fmla="*/ 677803 h 1682351"/>
              <a:gd name="connsiteX81" fmla="*/ 5229182 w 7868507"/>
              <a:gd name="connsiteY81" fmla="*/ 688503 h 1682351"/>
              <a:gd name="connsiteX82" fmla="*/ 5203382 w 7868507"/>
              <a:gd name="connsiteY82" fmla="*/ 703484 h 1682351"/>
              <a:gd name="connsiteX83" fmla="*/ 5173833 w 7868507"/>
              <a:gd name="connsiteY83" fmla="*/ 709660 h 1682351"/>
              <a:gd name="connsiteX84" fmla="*/ 5166382 w 7868507"/>
              <a:gd name="connsiteY84" fmla="*/ 702062 h 1682351"/>
              <a:gd name="connsiteX85" fmla="*/ 5142858 w 7868507"/>
              <a:gd name="connsiteY85" fmla="*/ 702153 h 1682351"/>
              <a:gd name="connsiteX86" fmla="*/ 5134964 w 7868507"/>
              <a:gd name="connsiteY86" fmla="*/ 711602 h 1682351"/>
              <a:gd name="connsiteX87" fmla="*/ 5087368 w 7868507"/>
              <a:gd name="connsiteY87" fmla="*/ 727066 h 1682351"/>
              <a:gd name="connsiteX88" fmla="*/ 5059763 w 7868507"/>
              <a:gd name="connsiteY88" fmla="*/ 733651 h 1682351"/>
              <a:gd name="connsiteX89" fmla="*/ 5023240 w 7868507"/>
              <a:gd name="connsiteY89" fmla="*/ 742299 h 1682351"/>
              <a:gd name="connsiteX90" fmla="*/ 5007406 w 7868507"/>
              <a:gd name="connsiteY90" fmla="*/ 747156 h 1682351"/>
              <a:gd name="connsiteX91" fmla="*/ 4995851 w 7868507"/>
              <a:gd name="connsiteY91" fmla="*/ 746560 h 1682351"/>
              <a:gd name="connsiteX92" fmla="*/ 4983107 w 7868507"/>
              <a:gd name="connsiteY92" fmla="*/ 748274 h 1682351"/>
              <a:gd name="connsiteX93" fmla="*/ 4973068 w 7868507"/>
              <a:gd name="connsiteY93" fmla="*/ 750600 h 1682351"/>
              <a:gd name="connsiteX94" fmla="*/ 4967642 w 7868507"/>
              <a:gd name="connsiteY94" fmla="*/ 756164 h 1682351"/>
              <a:gd name="connsiteX95" fmla="*/ 4958938 w 7868507"/>
              <a:gd name="connsiteY95" fmla="*/ 756308 h 1682351"/>
              <a:gd name="connsiteX96" fmla="*/ 4949594 w 7868507"/>
              <a:gd name="connsiteY96" fmla="*/ 761504 h 1682351"/>
              <a:gd name="connsiteX97" fmla="*/ 4947761 w 7868507"/>
              <a:gd name="connsiteY97" fmla="*/ 759559 h 1682351"/>
              <a:gd name="connsiteX98" fmla="*/ 4939683 w 7868507"/>
              <a:gd name="connsiteY98" fmla="*/ 757589 h 1682351"/>
              <a:gd name="connsiteX99" fmla="*/ 4905733 w 7868507"/>
              <a:gd name="connsiteY99" fmla="*/ 776774 h 1682351"/>
              <a:gd name="connsiteX100" fmla="*/ 4885524 w 7868507"/>
              <a:gd name="connsiteY100" fmla="*/ 784914 h 1682351"/>
              <a:gd name="connsiteX101" fmla="*/ 4884537 w 7868507"/>
              <a:gd name="connsiteY101" fmla="*/ 786309 h 1682351"/>
              <a:gd name="connsiteX102" fmla="*/ 4863207 w 7868507"/>
              <a:gd name="connsiteY102" fmla="*/ 792997 h 1682351"/>
              <a:gd name="connsiteX103" fmla="*/ 4857388 w 7868507"/>
              <a:gd name="connsiteY103" fmla="*/ 798678 h 1682351"/>
              <a:gd name="connsiteX104" fmla="*/ 4816499 w 7868507"/>
              <a:gd name="connsiteY104" fmla="*/ 818246 h 1682351"/>
              <a:gd name="connsiteX105" fmla="*/ 4805033 w 7868507"/>
              <a:gd name="connsiteY105" fmla="*/ 823877 h 1682351"/>
              <a:gd name="connsiteX106" fmla="*/ 4794341 w 7868507"/>
              <a:gd name="connsiteY106" fmla="*/ 824641 h 1682351"/>
              <a:gd name="connsiteX107" fmla="*/ 4791139 w 7868507"/>
              <a:gd name="connsiteY107" fmla="*/ 821265 h 1682351"/>
              <a:gd name="connsiteX108" fmla="*/ 4784697 w 7868507"/>
              <a:gd name="connsiteY108" fmla="*/ 823709 h 1682351"/>
              <a:gd name="connsiteX109" fmla="*/ 4782810 w 7868507"/>
              <a:gd name="connsiteY109" fmla="*/ 823507 h 1682351"/>
              <a:gd name="connsiteX110" fmla="*/ 4772164 w 7868507"/>
              <a:gd name="connsiteY110" fmla="*/ 823203 h 1682351"/>
              <a:gd name="connsiteX111" fmla="*/ 4753756 w 7868507"/>
              <a:gd name="connsiteY111" fmla="*/ 843711 h 1682351"/>
              <a:gd name="connsiteX112" fmla="*/ 4727551 w 7868507"/>
              <a:gd name="connsiteY112" fmla="*/ 851537 h 1682351"/>
              <a:gd name="connsiteX113" fmla="*/ 4631760 w 7868507"/>
              <a:gd name="connsiteY113" fmla="*/ 932126 h 1682351"/>
              <a:gd name="connsiteX114" fmla="*/ 4584082 w 7868507"/>
              <a:gd name="connsiteY114" fmla="*/ 949940 h 1682351"/>
              <a:gd name="connsiteX115" fmla="*/ 4523312 w 7868507"/>
              <a:gd name="connsiteY115" fmla="*/ 974005 h 1682351"/>
              <a:gd name="connsiteX116" fmla="*/ 4463504 w 7868507"/>
              <a:gd name="connsiteY116" fmla="*/ 996548 h 1682351"/>
              <a:gd name="connsiteX117" fmla="*/ 4452680 w 7868507"/>
              <a:gd name="connsiteY117" fmla="*/ 1008042 h 1682351"/>
              <a:gd name="connsiteX118" fmla="*/ 4445284 w 7868507"/>
              <a:gd name="connsiteY118" fmla="*/ 1009976 h 1682351"/>
              <a:gd name="connsiteX119" fmla="*/ 4407084 w 7868507"/>
              <a:gd name="connsiteY119" fmla="*/ 1025274 h 1682351"/>
              <a:gd name="connsiteX120" fmla="*/ 4398766 w 7868507"/>
              <a:gd name="connsiteY120" fmla="*/ 1022420 h 1682351"/>
              <a:gd name="connsiteX121" fmla="*/ 4397057 w 7868507"/>
              <a:gd name="connsiteY121" fmla="*/ 1020283 h 1682351"/>
              <a:gd name="connsiteX122" fmla="*/ 4386552 w 7868507"/>
              <a:gd name="connsiteY122" fmla="*/ 1024409 h 1682351"/>
              <a:gd name="connsiteX123" fmla="*/ 4377324 w 7868507"/>
              <a:gd name="connsiteY123" fmla="*/ 1023587 h 1682351"/>
              <a:gd name="connsiteX124" fmla="*/ 4370923 w 7868507"/>
              <a:gd name="connsiteY124" fmla="*/ 1028513 h 1682351"/>
              <a:gd name="connsiteX125" fmla="*/ 4360023 w 7868507"/>
              <a:gd name="connsiteY125" fmla="*/ 1029711 h 1682351"/>
              <a:gd name="connsiteX126" fmla="*/ 4346335 w 7868507"/>
              <a:gd name="connsiteY126" fmla="*/ 1029999 h 1682351"/>
              <a:gd name="connsiteX127" fmla="*/ 4334175 w 7868507"/>
              <a:gd name="connsiteY127" fmla="*/ 1028124 h 1682351"/>
              <a:gd name="connsiteX128" fmla="*/ 4316842 w 7868507"/>
              <a:gd name="connsiteY128" fmla="*/ 1031192 h 1682351"/>
              <a:gd name="connsiteX129" fmla="*/ 4277163 w 7868507"/>
              <a:gd name="connsiteY129" fmla="*/ 1035732 h 1682351"/>
              <a:gd name="connsiteX130" fmla="*/ 4247171 w 7868507"/>
              <a:gd name="connsiteY130" fmla="*/ 1039212 h 1682351"/>
              <a:gd name="connsiteX131" fmla="*/ 4194968 w 7868507"/>
              <a:gd name="connsiteY131" fmla="*/ 1049296 h 1682351"/>
              <a:gd name="connsiteX132" fmla="*/ 4185496 w 7868507"/>
              <a:gd name="connsiteY132" fmla="*/ 1057811 h 1682351"/>
              <a:gd name="connsiteX133" fmla="*/ 4160588 w 7868507"/>
              <a:gd name="connsiteY133" fmla="*/ 1055289 h 1682351"/>
              <a:gd name="connsiteX134" fmla="*/ 4153601 w 7868507"/>
              <a:gd name="connsiteY134" fmla="*/ 1046911 h 1682351"/>
              <a:gd name="connsiteX135" fmla="*/ 4121597 w 7868507"/>
              <a:gd name="connsiteY135" fmla="*/ 1049768 h 1682351"/>
              <a:gd name="connsiteX136" fmla="*/ 4092519 w 7868507"/>
              <a:gd name="connsiteY136" fmla="*/ 1061793 h 1682351"/>
              <a:gd name="connsiteX137" fmla="*/ 4054082 w 7868507"/>
              <a:gd name="connsiteY137" fmla="*/ 1068526 h 1682351"/>
              <a:gd name="connsiteX138" fmla="*/ 4031133 w 7868507"/>
              <a:gd name="connsiteY138" fmla="*/ 1072650 h 1682351"/>
              <a:gd name="connsiteX139" fmla="*/ 3966873 w 7868507"/>
              <a:gd name="connsiteY139" fmla="*/ 1076267 h 1682351"/>
              <a:gd name="connsiteX140" fmla="*/ 3963573 w 7868507"/>
              <a:gd name="connsiteY140" fmla="*/ 1076172 h 1682351"/>
              <a:gd name="connsiteX141" fmla="*/ 3952740 w 7868507"/>
              <a:gd name="connsiteY141" fmla="*/ 1081643 h 1682351"/>
              <a:gd name="connsiteX142" fmla="*/ 3952284 w 7868507"/>
              <a:gd name="connsiteY142" fmla="*/ 1083043 h 1682351"/>
              <a:gd name="connsiteX143" fmla="*/ 3912008 w 7868507"/>
              <a:gd name="connsiteY143" fmla="*/ 1080346 h 1682351"/>
              <a:gd name="connsiteX144" fmla="*/ 3907178 w 7868507"/>
              <a:gd name="connsiteY144" fmla="*/ 1082452 h 1682351"/>
              <a:gd name="connsiteX145" fmla="*/ 3880262 w 7868507"/>
              <a:gd name="connsiteY145" fmla="*/ 1077541 h 1682351"/>
              <a:gd name="connsiteX146" fmla="*/ 3866711 w 7868507"/>
              <a:gd name="connsiteY146" fmla="*/ 1076684 h 1682351"/>
              <a:gd name="connsiteX147" fmla="*/ 3842517 w 7868507"/>
              <a:gd name="connsiteY147" fmla="*/ 1073470 h 1682351"/>
              <a:gd name="connsiteX148" fmla="*/ 3840538 w 7868507"/>
              <a:gd name="connsiteY148" fmla="*/ 1074837 h 1682351"/>
              <a:gd name="connsiteX149" fmla="*/ 3835745 w 7868507"/>
              <a:gd name="connsiteY149" fmla="*/ 1073596 h 1682351"/>
              <a:gd name="connsiteX150" fmla="*/ 3832245 w 7868507"/>
              <a:gd name="connsiteY150" fmla="*/ 1075205 h 1682351"/>
              <a:gd name="connsiteX151" fmla="*/ 3828256 w 7868507"/>
              <a:gd name="connsiteY151" fmla="*/ 1074786 h 1682351"/>
              <a:gd name="connsiteX152" fmla="*/ 3786574 w 7868507"/>
              <a:gd name="connsiteY152" fmla="*/ 1081253 h 1682351"/>
              <a:gd name="connsiteX153" fmla="*/ 3777568 w 7868507"/>
              <a:gd name="connsiteY153" fmla="*/ 1079989 h 1682351"/>
              <a:gd name="connsiteX154" fmla="*/ 3770769 w 7868507"/>
              <a:gd name="connsiteY154" fmla="*/ 1084796 h 1682351"/>
              <a:gd name="connsiteX155" fmla="*/ 3742056 w 7868507"/>
              <a:gd name="connsiteY155" fmla="*/ 1086062 h 1682351"/>
              <a:gd name="connsiteX156" fmla="*/ 3732135 w 7868507"/>
              <a:gd name="connsiteY156" fmla="*/ 1082300 h 1682351"/>
              <a:gd name="connsiteX157" fmla="*/ 3722961 w 7868507"/>
              <a:gd name="connsiteY157" fmla="*/ 1079602 h 1682351"/>
              <a:gd name="connsiteX158" fmla="*/ 3721773 w 7868507"/>
              <a:gd name="connsiteY158" fmla="*/ 1079610 h 1682351"/>
              <a:gd name="connsiteX159" fmla="*/ 3709837 w 7868507"/>
              <a:gd name="connsiteY159" fmla="*/ 1079694 h 1682351"/>
              <a:gd name="connsiteX160" fmla="*/ 3687629 w 7868507"/>
              <a:gd name="connsiteY160" fmla="*/ 1079849 h 1682351"/>
              <a:gd name="connsiteX161" fmla="*/ 3644574 w 7868507"/>
              <a:gd name="connsiteY161" fmla="*/ 1083439 h 1682351"/>
              <a:gd name="connsiteX162" fmla="*/ 3547156 w 7868507"/>
              <a:gd name="connsiteY162" fmla="*/ 1066356 h 1682351"/>
              <a:gd name="connsiteX163" fmla="*/ 3408831 w 7868507"/>
              <a:gd name="connsiteY163" fmla="*/ 1075438 h 1682351"/>
              <a:gd name="connsiteX164" fmla="*/ 3114039 w 7868507"/>
              <a:gd name="connsiteY164" fmla="*/ 1109327 h 1682351"/>
              <a:gd name="connsiteX165" fmla="*/ 3051319 w 7868507"/>
              <a:gd name="connsiteY165" fmla="*/ 1116688 h 1682351"/>
              <a:gd name="connsiteX166" fmla="*/ 3010058 w 7868507"/>
              <a:gd name="connsiteY166" fmla="*/ 1118821 h 1682351"/>
              <a:gd name="connsiteX167" fmla="*/ 2941155 w 7868507"/>
              <a:gd name="connsiteY167" fmla="*/ 1141827 h 1682351"/>
              <a:gd name="connsiteX168" fmla="*/ 2862733 w 7868507"/>
              <a:gd name="connsiteY168" fmla="*/ 1149849 h 1682351"/>
              <a:gd name="connsiteX169" fmla="*/ 2762853 w 7868507"/>
              <a:gd name="connsiteY169" fmla="*/ 1155888 h 1682351"/>
              <a:gd name="connsiteX170" fmla="*/ 2735957 w 7868507"/>
              <a:gd name="connsiteY170" fmla="*/ 1166296 h 1682351"/>
              <a:gd name="connsiteX171" fmla="*/ 2697453 w 7868507"/>
              <a:gd name="connsiteY171" fmla="*/ 1175920 h 1682351"/>
              <a:gd name="connsiteX172" fmla="*/ 2630587 w 7868507"/>
              <a:gd name="connsiteY172" fmla="*/ 1198561 h 1682351"/>
              <a:gd name="connsiteX173" fmla="*/ 2554087 w 7868507"/>
              <a:gd name="connsiteY173" fmla="*/ 1210615 h 1682351"/>
              <a:gd name="connsiteX174" fmla="*/ 2466063 w 7868507"/>
              <a:gd name="connsiteY174" fmla="*/ 1202949 h 1682351"/>
              <a:gd name="connsiteX175" fmla="*/ 2417946 w 7868507"/>
              <a:gd name="connsiteY175" fmla="*/ 1202719 h 1682351"/>
              <a:gd name="connsiteX176" fmla="*/ 2258819 w 7868507"/>
              <a:gd name="connsiteY176" fmla="*/ 1200304 h 1682351"/>
              <a:gd name="connsiteX177" fmla="*/ 2148771 w 7868507"/>
              <a:gd name="connsiteY177" fmla="*/ 1198564 h 1682351"/>
              <a:gd name="connsiteX178" fmla="*/ 2117137 w 7868507"/>
              <a:gd name="connsiteY178" fmla="*/ 1207800 h 1682351"/>
              <a:gd name="connsiteX179" fmla="*/ 2064067 w 7868507"/>
              <a:gd name="connsiteY179" fmla="*/ 1222897 h 1682351"/>
              <a:gd name="connsiteX180" fmla="*/ 2011154 w 7868507"/>
              <a:gd name="connsiteY180" fmla="*/ 1227589 h 1682351"/>
              <a:gd name="connsiteX181" fmla="*/ 1967562 w 7868507"/>
              <a:gd name="connsiteY181" fmla="*/ 1238053 h 1682351"/>
              <a:gd name="connsiteX182" fmla="*/ 1925305 w 7868507"/>
              <a:gd name="connsiteY182" fmla="*/ 1239652 h 1682351"/>
              <a:gd name="connsiteX183" fmla="*/ 1903633 w 7868507"/>
              <a:gd name="connsiteY183" fmla="*/ 1234971 h 1682351"/>
              <a:gd name="connsiteX184" fmla="*/ 1878608 w 7868507"/>
              <a:gd name="connsiteY184" fmla="*/ 1229903 h 1682351"/>
              <a:gd name="connsiteX185" fmla="*/ 1843617 w 7868507"/>
              <a:gd name="connsiteY185" fmla="*/ 1224887 h 1682351"/>
              <a:gd name="connsiteX186" fmla="*/ 1749265 w 7868507"/>
              <a:gd name="connsiteY186" fmla="*/ 1228560 h 1682351"/>
              <a:gd name="connsiteX187" fmla="*/ 1650050 w 7868507"/>
              <a:gd name="connsiteY187" fmla="*/ 1231064 h 1682351"/>
              <a:gd name="connsiteX188" fmla="*/ 1625906 w 7868507"/>
              <a:gd name="connsiteY188" fmla="*/ 1240466 h 1682351"/>
              <a:gd name="connsiteX189" fmla="*/ 1625638 w 7868507"/>
              <a:gd name="connsiteY189" fmla="*/ 1243542 h 1682351"/>
              <a:gd name="connsiteX190" fmla="*/ 1621994 w 7868507"/>
              <a:gd name="connsiteY190" fmla="*/ 1248302 h 1682351"/>
              <a:gd name="connsiteX191" fmla="*/ 1615654 w 7868507"/>
              <a:gd name="connsiteY191" fmla="*/ 1259137 h 1682351"/>
              <a:gd name="connsiteX192" fmla="*/ 1602888 w 7868507"/>
              <a:gd name="connsiteY192" fmla="*/ 1274010 h 1682351"/>
              <a:gd name="connsiteX193" fmla="*/ 1602366 w 7868507"/>
              <a:gd name="connsiteY193" fmla="*/ 1273557 h 1682351"/>
              <a:gd name="connsiteX194" fmla="*/ 1597689 w 7868507"/>
              <a:gd name="connsiteY194" fmla="*/ 1274721 h 1682351"/>
              <a:gd name="connsiteX195" fmla="*/ 1566332 w 7868507"/>
              <a:gd name="connsiteY195" fmla="*/ 1278948 h 1682351"/>
              <a:gd name="connsiteX196" fmla="*/ 1555040 w 7868507"/>
              <a:gd name="connsiteY196" fmla="*/ 1293696 h 1682351"/>
              <a:gd name="connsiteX197" fmla="*/ 1552558 w 7868507"/>
              <a:gd name="connsiteY197" fmla="*/ 1296317 h 1682351"/>
              <a:gd name="connsiteX198" fmla="*/ 1552423 w 7868507"/>
              <a:gd name="connsiteY198" fmla="*/ 1296224 h 1682351"/>
              <a:gd name="connsiteX199" fmla="*/ 1549631 w 7868507"/>
              <a:gd name="connsiteY199" fmla="*/ 1298702 h 1682351"/>
              <a:gd name="connsiteX200" fmla="*/ 1518013 w 7868507"/>
              <a:gd name="connsiteY200" fmla="*/ 1301677 h 1682351"/>
              <a:gd name="connsiteX201" fmla="*/ 1479156 w 7868507"/>
              <a:gd name="connsiteY201" fmla="*/ 1316098 h 1682351"/>
              <a:gd name="connsiteX202" fmla="*/ 1441079 w 7868507"/>
              <a:gd name="connsiteY202" fmla="*/ 1332684 h 1682351"/>
              <a:gd name="connsiteX203" fmla="*/ 1427483 w 7868507"/>
              <a:gd name="connsiteY203" fmla="*/ 1339810 h 1682351"/>
              <a:gd name="connsiteX204" fmla="*/ 1402408 w 7868507"/>
              <a:gd name="connsiteY204" fmla="*/ 1347572 h 1682351"/>
              <a:gd name="connsiteX205" fmla="*/ 1390401 w 7868507"/>
              <a:gd name="connsiteY205" fmla="*/ 1348064 h 1682351"/>
              <a:gd name="connsiteX206" fmla="*/ 1389965 w 7868507"/>
              <a:gd name="connsiteY206" fmla="*/ 1348612 h 1682351"/>
              <a:gd name="connsiteX207" fmla="*/ 1388601 w 7868507"/>
              <a:gd name="connsiteY207" fmla="*/ 1346953 h 1682351"/>
              <a:gd name="connsiteX208" fmla="*/ 1380844 w 7868507"/>
              <a:gd name="connsiteY208" fmla="*/ 1350384 h 1682351"/>
              <a:gd name="connsiteX209" fmla="*/ 1378861 w 7868507"/>
              <a:gd name="connsiteY209" fmla="*/ 1352221 h 1682351"/>
              <a:gd name="connsiteX210" fmla="*/ 1375758 w 7868507"/>
              <a:gd name="connsiteY210" fmla="*/ 1353731 h 1682351"/>
              <a:gd name="connsiteX211" fmla="*/ 1375650 w 7868507"/>
              <a:gd name="connsiteY211" fmla="*/ 1353592 h 1682351"/>
              <a:gd name="connsiteX212" fmla="*/ 1372804 w 7868507"/>
              <a:gd name="connsiteY212" fmla="*/ 1355351 h 1682351"/>
              <a:gd name="connsiteX213" fmla="*/ 1359249 w 7868507"/>
              <a:gd name="connsiteY213" fmla="*/ 1366189 h 1682351"/>
              <a:gd name="connsiteX214" fmla="*/ 1340780 w 7868507"/>
              <a:gd name="connsiteY214" fmla="*/ 1366894 h 1682351"/>
              <a:gd name="connsiteX215" fmla="*/ 1337816 w 7868507"/>
              <a:gd name="connsiteY215" fmla="*/ 1359128 h 1682351"/>
              <a:gd name="connsiteX216" fmla="*/ 1335560 w 7868507"/>
              <a:gd name="connsiteY216" fmla="*/ 1360910 h 1682351"/>
              <a:gd name="connsiteX217" fmla="*/ 1331292 w 7868507"/>
              <a:gd name="connsiteY217" fmla="*/ 1365723 h 1682351"/>
              <a:gd name="connsiteX218" fmla="*/ 1329826 w 7868507"/>
              <a:gd name="connsiteY218" fmla="*/ 1365581 h 1682351"/>
              <a:gd name="connsiteX219" fmla="*/ 1315524 w 7868507"/>
              <a:gd name="connsiteY219" fmla="*/ 1370869 h 1682351"/>
              <a:gd name="connsiteX220" fmla="*/ 1311310 w 7868507"/>
              <a:gd name="connsiteY220" fmla="*/ 1368878 h 1682351"/>
              <a:gd name="connsiteX221" fmla="*/ 1309448 w 7868507"/>
              <a:gd name="connsiteY221" fmla="*/ 1368851 h 1682351"/>
              <a:gd name="connsiteX222" fmla="*/ 1301298 w 7868507"/>
              <a:gd name="connsiteY222" fmla="*/ 1377498 h 1682351"/>
              <a:gd name="connsiteX223" fmla="*/ 1296925 w 7868507"/>
              <a:gd name="connsiteY223" fmla="*/ 1380996 h 1682351"/>
              <a:gd name="connsiteX224" fmla="*/ 1269267 w 7868507"/>
              <a:gd name="connsiteY224" fmla="*/ 1411589 h 1682351"/>
              <a:gd name="connsiteX225" fmla="*/ 1221707 w 7868507"/>
              <a:gd name="connsiteY225" fmla="*/ 1427353 h 1682351"/>
              <a:gd name="connsiteX226" fmla="*/ 1173283 w 7868507"/>
              <a:gd name="connsiteY226" fmla="*/ 1444522 h 1682351"/>
              <a:gd name="connsiteX227" fmla="*/ 1135382 w 7868507"/>
              <a:gd name="connsiteY227" fmla="*/ 1456933 h 1682351"/>
              <a:gd name="connsiteX228" fmla="*/ 1055416 w 7868507"/>
              <a:gd name="connsiteY228" fmla="*/ 1526389 h 1682351"/>
              <a:gd name="connsiteX229" fmla="*/ 1034752 w 7868507"/>
              <a:gd name="connsiteY229" fmla="*/ 1531257 h 1682351"/>
              <a:gd name="connsiteX230" fmla="*/ 1018956 w 7868507"/>
              <a:gd name="connsiteY230" fmla="*/ 1549595 h 1682351"/>
              <a:gd name="connsiteX231" fmla="*/ 1010858 w 7868507"/>
              <a:gd name="connsiteY231" fmla="*/ 1548110 h 1682351"/>
              <a:gd name="connsiteX232" fmla="*/ 1009435 w 7868507"/>
              <a:gd name="connsiteY232" fmla="*/ 1547700 h 1682351"/>
              <a:gd name="connsiteX233" fmla="*/ 1004312 w 7868507"/>
              <a:gd name="connsiteY233" fmla="*/ 1549413 h 1682351"/>
              <a:gd name="connsiteX234" fmla="*/ 1002155 w 7868507"/>
              <a:gd name="connsiteY234" fmla="*/ 1545703 h 1682351"/>
              <a:gd name="connsiteX235" fmla="*/ 993932 w 7868507"/>
              <a:gd name="connsiteY235" fmla="*/ 1545275 h 1682351"/>
              <a:gd name="connsiteX236" fmla="*/ 984702 w 7868507"/>
              <a:gd name="connsiteY236" fmla="*/ 1549599 h 1682351"/>
              <a:gd name="connsiteX237" fmla="*/ 951832 w 7868507"/>
              <a:gd name="connsiteY237" fmla="*/ 1564506 h 1682351"/>
              <a:gd name="connsiteX238" fmla="*/ 946909 w 7868507"/>
              <a:gd name="connsiteY238" fmla="*/ 1569506 h 1682351"/>
              <a:gd name="connsiteX239" fmla="*/ 930061 w 7868507"/>
              <a:gd name="connsiteY239" fmla="*/ 1573784 h 1682351"/>
              <a:gd name="connsiteX240" fmla="*/ 929189 w 7868507"/>
              <a:gd name="connsiteY240" fmla="*/ 1575061 h 1682351"/>
              <a:gd name="connsiteX241" fmla="*/ 913074 w 7868507"/>
              <a:gd name="connsiteY241" fmla="*/ 1580907 h 1682351"/>
              <a:gd name="connsiteX242" fmla="*/ 885532 w 7868507"/>
              <a:gd name="connsiteY242" fmla="*/ 1596205 h 1682351"/>
              <a:gd name="connsiteX243" fmla="*/ 879535 w 7868507"/>
              <a:gd name="connsiteY243" fmla="*/ 1593350 h 1682351"/>
              <a:gd name="connsiteX244" fmla="*/ 878302 w 7868507"/>
              <a:gd name="connsiteY244" fmla="*/ 1591213 h 1682351"/>
              <a:gd name="connsiteX245" fmla="*/ 870728 w 7868507"/>
              <a:gd name="connsiteY245" fmla="*/ 1595340 h 1682351"/>
              <a:gd name="connsiteX246" fmla="*/ 864075 w 7868507"/>
              <a:gd name="connsiteY246" fmla="*/ 1594517 h 1682351"/>
              <a:gd name="connsiteX247" fmla="*/ 859460 w 7868507"/>
              <a:gd name="connsiteY247" fmla="*/ 1599444 h 1682351"/>
              <a:gd name="connsiteX248" fmla="*/ 851601 w 7868507"/>
              <a:gd name="connsiteY248" fmla="*/ 1600641 h 1682351"/>
              <a:gd name="connsiteX249" fmla="*/ 841730 w 7868507"/>
              <a:gd name="connsiteY249" fmla="*/ 1600929 h 1682351"/>
              <a:gd name="connsiteX250" fmla="*/ 832963 w 7868507"/>
              <a:gd name="connsiteY250" fmla="*/ 1599055 h 1682351"/>
              <a:gd name="connsiteX251" fmla="*/ 820466 w 7868507"/>
              <a:gd name="connsiteY251" fmla="*/ 1602123 h 1682351"/>
              <a:gd name="connsiteX252" fmla="*/ 791859 w 7868507"/>
              <a:gd name="connsiteY252" fmla="*/ 1606663 h 1682351"/>
              <a:gd name="connsiteX253" fmla="*/ 770233 w 7868507"/>
              <a:gd name="connsiteY253" fmla="*/ 1610142 h 1682351"/>
              <a:gd name="connsiteX254" fmla="*/ 732594 w 7868507"/>
              <a:gd name="connsiteY254" fmla="*/ 1620226 h 1682351"/>
              <a:gd name="connsiteX255" fmla="*/ 725765 w 7868507"/>
              <a:gd name="connsiteY255" fmla="*/ 1628741 h 1682351"/>
              <a:gd name="connsiteX256" fmla="*/ 707807 w 7868507"/>
              <a:gd name="connsiteY256" fmla="*/ 1626219 h 1682351"/>
              <a:gd name="connsiteX257" fmla="*/ 702769 w 7868507"/>
              <a:gd name="connsiteY257" fmla="*/ 1617842 h 1682351"/>
              <a:gd name="connsiteX258" fmla="*/ 679694 w 7868507"/>
              <a:gd name="connsiteY258" fmla="*/ 1620699 h 1682351"/>
              <a:gd name="connsiteX259" fmla="*/ 658729 w 7868507"/>
              <a:gd name="connsiteY259" fmla="*/ 1632723 h 1682351"/>
              <a:gd name="connsiteX260" fmla="*/ 631015 w 7868507"/>
              <a:gd name="connsiteY260" fmla="*/ 1639457 h 1682351"/>
              <a:gd name="connsiteX261" fmla="*/ 614469 w 7868507"/>
              <a:gd name="connsiteY261" fmla="*/ 1643580 h 1682351"/>
              <a:gd name="connsiteX262" fmla="*/ 568137 w 7868507"/>
              <a:gd name="connsiteY262" fmla="*/ 1647197 h 1682351"/>
              <a:gd name="connsiteX263" fmla="*/ 565757 w 7868507"/>
              <a:gd name="connsiteY263" fmla="*/ 1647102 h 1682351"/>
              <a:gd name="connsiteX264" fmla="*/ 557947 w 7868507"/>
              <a:gd name="connsiteY264" fmla="*/ 1652573 h 1682351"/>
              <a:gd name="connsiteX265" fmla="*/ 557617 w 7868507"/>
              <a:gd name="connsiteY265" fmla="*/ 1653973 h 1682351"/>
              <a:gd name="connsiteX266" fmla="*/ 528578 w 7868507"/>
              <a:gd name="connsiteY266" fmla="*/ 1651276 h 1682351"/>
              <a:gd name="connsiteX267" fmla="*/ 525096 w 7868507"/>
              <a:gd name="connsiteY267" fmla="*/ 1653383 h 1682351"/>
              <a:gd name="connsiteX268" fmla="*/ 505689 w 7868507"/>
              <a:gd name="connsiteY268" fmla="*/ 1648471 h 1682351"/>
              <a:gd name="connsiteX269" fmla="*/ 495919 w 7868507"/>
              <a:gd name="connsiteY269" fmla="*/ 1647615 h 1682351"/>
              <a:gd name="connsiteX270" fmla="*/ 478476 w 7868507"/>
              <a:gd name="connsiteY270" fmla="*/ 1644401 h 1682351"/>
              <a:gd name="connsiteX271" fmla="*/ 477049 w 7868507"/>
              <a:gd name="connsiteY271" fmla="*/ 1645767 h 1682351"/>
              <a:gd name="connsiteX272" fmla="*/ 473592 w 7868507"/>
              <a:gd name="connsiteY272" fmla="*/ 1644526 h 1682351"/>
              <a:gd name="connsiteX273" fmla="*/ 471069 w 7868507"/>
              <a:gd name="connsiteY273" fmla="*/ 1646136 h 1682351"/>
              <a:gd name="connsiteX274" fmla="*/ 468193 w 7868507"/>
              <a:gd name="connsiteY274" fmla="*/ 1645716 h 1682351"/>
              <a:gd name="connsiteX275" fmla="*/ 438139 w 7868507"/>
              <a:gd name="connsiteY275" fmla="*/ 1652183 h 1682351"/>
              <a:gd name="connsiteX276" fmla="*/ 431647 w 7868507"/>
              <a:gd name="connsiteY276" fmla="*/ 1650919 h 1682351"/>
              <a:gd name="connsiteX277" fmla="*/ 426745 w 7868507"/>
              <a:gd name="connsiteY277" fmla="*/ 1655727 h 1682351"/>
              <a:gd name="connsiteX278" fmla="*/ 406042 w 7868507"/>
              <a:gd name="connsiteY278" fmla="*/ 1656992 h 1682351"/>
              <a:gd name="connsiteX279" fmla="*/ 398889 w 7868507"/>
              <a:gd name="connsiteY279" fmla="*/ 1653230 h 1682351"/>
              <a:gd name="connsiteX280" fmla="*/ 392275 w 7868507"/>
              <a:gd name="connsiteY280" fmla="*/ 1650533 h 1682351"/>
              <a:gd name="connsiteX281" fmla="*/ 391417 w 7868507"/>
              <a:gd name="connsiteY281" fmla="*/ 1650540 h 1682351"/>
              <a:gd name="connsiteX282" fmla="*/ 382811 w 7868507"/>
              <a:gd name="connsiteY282" fmla="*/ 1650624 h 1682351"/>
              <a:gd name="connsiteX283" fmla="*/ 366800 w 7868507"/>
              <a:gd name="connsiteY283" fmla="*/ 1650779 h 1682351"/>
              <a:gd name="connsiteX284" fmla="*/ 335757 w 7868507"/>
              <a:gd name="connsiteY284" fmla="*/ 1654369 h 1682351"/>
              <a:gd name="connsiteX285" fmla="*/ 265518 w 7868507"/>
              <a:gd name="connsiteY285" fmla="*/ 1637286 h 1682351"/>
              <a:gd name="connsiteX286" fmla="*/ 165785 w 7868507"/>
              <a:gd name="connsiteY286" fmla="*/ 1646368 h 1682351"/>
              <a:gd name="connsiteX287" fmla="*/ 5771 w 7868507"/>
              <a:gd name="connsiteY287" fmla="*/ 1682351 h 1682351"/>
              <a:gd name="connsiteX288" fmla="*/ 0 w 7868507"/>
              <a:gd name="connsiteY288" fmla="*/ 1682121 h 1682351"/>
              <a:gd name="connsiteX289" fmla="*/ 0 w 7868507"/>
              <a:gd name="connsiteY289" fmla="*/ 208540 h 1682351"/>
              <a:gd name="connsiteX290" fmla="*/ 1 w 7868507"/>
              <a:gd name="connsiteY290" fmla="*/ 208540 h 168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7868507" h="1682351">
                <a:moveTo>
                  <a:pt x="0" y="0"/>
                </a:moveTo>
                <a:lnTo>
                  <a:pt x="7868507" y="0"/>
                </a:lnTo>
                <a:lnTo>
                  <a:pt x="7865866" y="1824"/>
                </a:lnTo>
                <a:cubicBezTo>
                  <a:pt x="7856431" y="8442"/>
                  <a:pt x="7838680" y="21037"/>
                  <a:pt x="7837561" y="21679"/>
                </a:cubicBezTo>
                <a:cubicBezTo>
                  <a:pt x="7827334" y="28887"/>
                  <a:pt x="7786488" y="47703"/>
                  <a:pt x="7769454" y="43813"/>
                </a:cubicBezTo>
                <a:cubicBezTo>
                  <a:pt x="7776715" y="51976"/>
                  <a:pt x="7698773" y="52885"/>
                  <a:pt x="7695485" y="61050"/>
                </a:cubicBezTo>
                <a:cubicBezTo>
                  <a:pt x="7694124" y="67654"/>
                  <a:pt x="7669858" y="70842"/>
                  <a:pt x="7662356" y="73131"/>
                </a:cubicBezTo>
                <a:cubicBezTo>
                  <a:pt x="7657288" y="79798"/>
                  <a:pt x="7615644" y="67260"/>
                  <a:pt x="7602203" y="99894"/>
                </a:cubicBezTo>
                <a:cubicBezTo>
                  <a:pt x="7564102" y="102340"/>
                  <a:pt x="7563677" y="146948"/>
                  <a:pt x="7533256" y="141638"/>
                </a:cubicBezTo>
                <a:cubicBezTo>
                  <a:pt x="7525393" y="142116"/>
                  <a:pt x="7522481" y="163449"/>
                  <a:pt x="7516926" y="165418"/>
                </a:cubicBezTo>
                <a:lnTo>
                  <a:pt x="7488994" y="178287"/>
                </a:lnTo>
                <a:lnTo>
                  <a:pt x="7478335" y="185700"/>
                </a:lnTo>
                <a:lnTo>
                  <a:pt x="7458526" y="189157"/>
                </a:lnTo>
                <a:cubicBezTo>
                  <a:pt x="7448729" y="190298"/>
                  <a:pt x="7435680" y="189564"/>
                  <a:pt x="7419554" y="192546"/>
                </a:cubicBezTo>
                <a:cubicBezTo>
                  <a:pt x="7391848" y="201320"/>
                  <a:pt x="7364551" y="190112"/>
                  <a:pt x="7347574" y="213028"/>
                </a:cubicBezTo>
                <a:cubicBezTo>
                  <a:pt x="7289734" y="215419"/>
                  <a:pt x="7263297" y="236052"/>
                  <a:pt x="7205646" y="228570"/>
                </a:cubicBezTo>
                <a:cubicBezTo>
                  <a:pt x="7219384" y="234481"/>
                  <a:pt x="7148985" y="225303"/>
                  <a:pt x="7132082" y="240066"/>
                </a:cubicBezTo>
                <a:cubicBezTo>
                  <a:pt x="7098097" y="244851"/>
                  <a:pt x="7078927" y="243254"/>
                  <a:pt x="7026584" y="249305"/>
                </a:cubicBezTo>
                <a:cubicBezTo>
                  <a:pt x="6982005" y="255885"/>
                  <a:pt x="6975045" y="256084"/>
                  <a:pt x="6949796" y="259619"/>
                </a:cubicBezTo>
                <a:lnTo>
                  <a:pt x="6850243" y="278486"/>
                </a:lnTo>
                <a:lnTo>
                  <a:pt x="6848972" y="279419"/>
                </a:lnTo>
                <a:cubicBezTo>
                  <a:pt x="6842431" y="281915"/>
                  <a:pt x="6837674" y="282132"/>
                  <a:pt x="6833720" y="281340"/>
                </a:cubicBezTo>
                <a:lnTo>
                  <a:pt x="6796601" y="279778"/>
                </a:lnTo>
                <a:lnTo>
                  <a:pt x="6793249" y="281365"/>
                </a:lnTo>
                <a:lnTo>
                  <a:pt x="6761214" y="283216"/>
                </a:lnTo>
                <a:cubicBezTo>
                  <a:pt x="6761188" y="283490"/>
                  <a:pt x="6761163" y="283765"/>
                  <a:pt x="6761137" y="284040"/>
                </a:cubicBezTo>
                <a:cubicBezTo>
                  <a:pt x="6760237" y="285931"/>
                  <a:pt x="6758196" y="287407"/>
                  <a:pt x="6753708" y="288053"/>
                </a:cubicBezTo>
                <a:cubicBezTo>
                  <a:pt x="6765963" y="298767"/>
                  <a:pt x="6752991" y="292938"/>
                  <a:pt x="6738673" y="293899"/>
                </a:cubicBezTo>
                <a:cubicBezTo>
                  <a:pt x="6725584" y="299105"/>
                  <a:pt x="6686848" y="314912"/>
                  <a:pt x="6675177" y="319284"/>
                </a:cubicBezTo>
                <a:lnTo>
                  <a:pt x="6668648" y="320128"/>
                </a:lnTo>
                <a:cubicBezTo>
                  <a:pt x="6668631" y="320193"/>
                  <a:pt x="6668614" y="320260"/>
                  <a:pt x="6668596" y="320325"/>
                </a:cubicBezTo>
                <a:cubicBezTo>
                  <a:pt x="6667339" y="320894"/>
                  <a:pt x="6665255" y="321316"/>
                  <a:pt x="6661861" y="321574"/>
                </a:cubicBezTo>
                <a:lnTo>
                  <a:pt x="6644079" y="323301"/>
                </a:lnTo>
                <a:lnTo>
                  <a:pt x="6640227" y="325063"/>
                </a:lnTo>
                <a:lnTo>
                  <a:pt x="6639422" y="327491"/>
                </a:lnTo>
                <a:lnTo>
                  <a:pt x="6617073" y="336554"/>
                </a:lnTo>
                <a:cubicBezTo>
                  <a:pt x="6605813" y="334764"/>
                  <a:pt x="6572341" y="351494"/>
                  <a:pt x="6565938" y="354459"/>
                </a:cubicBezTo>
                <a:lnTo>
                  <a:pt x="6506395" y="372715"/>
                </a:lnTo>
                <a:cubicBezTo>
                  <a:pt x="6446059" y="407226"/>
                  <a:pt x="6413333" y="405459"/>
                  <a:pt x="6366803" y="421832"/>
                </a:cubicBezTo>
                <a:cubicBezTo>
                  <a:pt x="6324390" y="424230"/>
                  <a:pt x="6284368" y="425700"/>
                  <a:pt x="6245343" y="435559"/>
                </a:cubicBezTo>
                <a:cubicBezTo>
                  <a:pt x="6215336" y="440142"/>
                  <a:pt x="6196358" y="442032"/>
                  <a:pt x="6186762" y="449329"/>
                </a:cubicBezTo>
                <a:lnTo>
                  <a:pt x="6151870" y="456667"/>
                </a:lnTo>
                <a:lnTo>
                  <a:pt x="6094791" y="467108"/>
                </a:lnTo>
                <a:cubicBezTo>
                  <a:pt x="6094657" y="467835"/>
                  <a:pt x="6094521" y="468561"/>
                  <a:pt x="6094387" y="469288"/>
                </a:cubicBezTo>
                <a:lnTo>
                  <a:pt x="6088888" y="472662"/>
                </a:lnTo>
                <a:lnTo>
                  <a:pt x="6079322" y="480342"/>
                </a:lnTo>
                <a:lnTo>
                  <a:pt x="6060058" y="490885"/>
                </a:lnTo>
                <a:lnTo>
                  <a:pt x="6059271" y="490563"/>
                </a:lnTo>
                <a:cubicBezTo>
                  <a:pt x="6057130" y="490070"/>
                  <a:pt x="6054850" y="490140"/>
                  <a:pt x="6052214" y="491388"/>
                </a:cubicBezTo>
                <a:cubicBezTo>
                  <a:pt x="6043152" y="492025"/>
                  <a:pt x="6015622" y="492143"/>
                  <a:pt x="6004898" y="494385"/>
                </a:cubicBezTo>
                <a:cubicBezTo>
                  <a:pt x="5999647" y="497933"/>
                  <a:pt x="5993947" y="501457"/>
                  <a:pt x="5987859" y="504838"/>
                </a:cubicBezTo>
                <a:lnTo>
                  <a:pt x="5984113" y="506697"/>
                </a:lnTo>
                <a:lnTo>
                  <a:pt x="5983909" y="506630"/>
                </a:lnTo>
                <a:cubicBezTo>
                  <a:pt x="5982816" y="506817"/>
                  <a:pt x="5981478" y="507345"/>
                  <a:pt x="5979696" y="508387"/>
                </a:cubicBezTo>
                <a:lnTo>
                  <a:pt x="5931986" y="510495"/>
                </a:lnTo>
                <a:cubicBezTo>
                  <a:pt x="5909485" y="515471"/>
                  <a:pt x="5891640" y="509415"/>
                  <a:pt x="5873354" y="520717"/>
                </a:cubicBezTo>
                <a:cubicBezTo>
                  <a:pt x="5862814" y="523027"/>
                  <a:pt x="5852640" y="524240"/>
                  <a:pt x="5843006" y="525739"/>
                </a:cubicBezTo>
                <a:lnTo>
                  <a:pt x="5825737" y="530029"/>
                </a:lnTo>
                <a:lnTo>
                  <a:pt x="5812271" y="536366"/>
                </a:lnTo>
                <a:cubicBezTo>
                  <a:pt x="5756812" y="585055"/>
                  <a:pt x="5726733" y="582561"/>
                  <a:pt x="5683965" y="605660"/>
                </a:cubicBezTo>
                <a:cubicBezTo>
                  <a:pt x="5644981" y="609044"/>
                  <a:pt x="5608194" y="611118"/>
                  <a:pt x="5572324" y="625027"/>
                </a:cubicBezTo>
                <a:lnTo>
                  <a:pt x="5556903" y="628786"/>
                </a:lnTo>
                <a:lnTo>
                  <a:pt x="5553544" y="627847"/>
                </a:lnTo>
                <a:lnTo>
                  <a:pt x="5526889" y="632098"/>
                </a:lnTo>
                <a:lnTo>
                  <a:pt x="5521078" y="637584"/>
                </a:lnTo>
                <a:lnTo>
                  <a:pt x="5512534" y="637267"/>
                </a:lnTo>
                <a:cubicBezTo>
                  <a:pt x="5504747" y="639009"/>
                  <a:pt x="5481345" y="646244"/>
                  <a:pt x="5474353" y="648039"/>
                </a:cubicBezTo>
                <a:lnTo>
                  <a:pt x="5470584" y="648039"/>
                </a:lnTo>
                <a:lnTo>
                  <a:pt x="5467496" y="650003"/>
                </a:lnTo>
                <a:lnTo>
                  <a:pt x="5462885" y="649269"/>
                </a:lnTo>
                <a:lnTo>
                  <a:pt x="5461190" y="650833"/>
                </a:lnTo>
                <a:lnTo>
                  <a:pt x="5438256" y="650162"/>
                </a:lnTo>
                <a:lnTo>
                  <a:pt x="5425515" y="650724"/>
                </a:lnTo>
                <a:lnTo>
                  <a:pt x="5399851" y="648648"/>
                </a:lnTo>
                <a:lnTo>
                  <a:pt x="5395578" y="651245"/>
                </a:lnTo>
                <a:lnTo>
                  <a:pt x="5357693" y="652764"/>
                </a:lnTo>
                <a:cubicBezTo>
                  <a:pt x="5357603" y="653244"/>
                  <a:pt x="5357512" y="653723"/>
                  <a:pt x="5357422" y="654203"/>
                </a:cubicBezTo>
                <a:lnTo>
                  <a:pt x="5347920" y="660769"/>
                </a:lnTo>
                <a:lnTo>
                  <a:pt x="5344829" y="661019"/>
                </a:lnTo>
                <a:cubicBezTo>
                  <a:pt x="5307153" y="665059"/>
                  <a:pt x="5332651" y="677514"/>
                  <a:pt x="5285263" y="671313"/>
                </a:cubicBezTo>
                <a:cubicBezTo>
                  <a:pt x="5280405" y="677746"/>
                  <a:pt x="5274454" y="678943"/>
                  <a:pt x="5264305" y="677803"/>
                </a:cubicBezTo>
                <a:cubicBezTo>
                  <a:pt x="5246014" y="680189"/>
                  <a:pt x="5247969" y="694161"/>
                  <a:pt x="5229182" y="688503"/>
                </a:cubicBezTo>
                <a:cubicBezTo>
                  <a:pt x="5232786" y="695611"/>
                  <a:pt x="5194630" y="696876"/>
                  <a:pt x="5203382" y="703484"/>
                </a:cubicBezTo>
                <a:cubicBezTo>
                  <a:pt x="5191747" y="712293"/>
                  <a:pt x="5185418" y="701775"/>
                  <a:pt x="5173833" y="709660"/>
                </a:cubicBezTo>
                <a:cubicBezTo>
                  <a:pt x="5160556" y="713156"/>
                  <a:pt x="5181164" y="700314"/>
                  <a:pt x="5166382" y="702062"/>
                </a:cubicBezTo>
                <a:cubicBezTo>
                  <a:pt x="5152981" y="704685"/>
                  <a:pt x="5149341" y="697471"/>
                  <a:pt x="5142858" y="702153"/>
                </a:cubicBezTo>
                <a:cubicBezTo>
                  <a:pt x="5140697" y="703712"/>
                  <a:pt x="5138223" y="706594"/>
                  <a:pt x="5134964" y="711602"/>
                </a:cubicBezTo>
                <a:cubicBezTo>
                  <a:pt x="5116062" y="710281"/>
                  <a:pt x="5112766" y="718879"/>
                  <a:pt x="5087368" y="727066"/>
                </a:cubicBezTo>
                <a:cubicBezTo>
                  <a:pt x="5076462" y="724359"/>
                  <a:pt x="5067967" y="727957"/>
                  <a:pt x="5059763" y="733651"/>
                </a:cubicBezTo>
                <a:cubicBezTo>
                  <a:pt x="5047285" y="735133"/>
                  <a:pt x="5035444" y="738447"/>
                  <a:pt x="5023240" y="742299"/>
                </a:cubicBezTo>
                <a:lnTo>
                  <a:pt x="5007406" y="747156"/>
                </a:lnTo>
                <a:lnTo>
                  <a:pt x="4995851" y="746560"/>
                </a:lnTo>
                <a:cubicBezTo>
                  <a:pt x="4991224" y="747463"/>
                  <a:pt x="4986919" y="747840"/>
                  <a:pt x="4983107" y="748274"/>
                </a:cubicBezTo>
                <a:lnTo>
                  <a:pt x="4973068" y="750600"/>
                </a:lnTo>
                <a:lnTo>
                  <a:pt x="4967642" y="756164"/>
                </a:lnTo>
                <a:lnTo>
                  <a:pt x="4958938" y="756308"/>
                </a:lnTo>
                <a:lnTo>
                  <a:pt x="4949594" y="761504"/>
                </a:lnTo>
                <a:lnTo>
                  <a:pt x="4947761" y="759559"/>
                </a:lnTo>
                <a:lnTo>
                  <a:pt x="4939683" y="757589"/>
                </a:lnTo>
                <a:lnTo>
                  <a:pt x="4905733" y="776774"/>
                </a:lnTo>
                <a:cubicBezTo>
                  <a:pt x="4896707" y="781329"/>
                  <a:pt x="4889057" y="783325"/>
                  <a:pt x="4885524" y="784914"/>
                </a:cubicBezTo>
                <a:lnTo>
                  <a:pt x="4884537" y="786309"/>
                </a:lnTo>
                <a:lnTo>
                  <a:pt x="4863207" y="792997"/>
                </a:lnTo>
                <a:lnTo>
                  <a:pt x="4857388" y="798678"/>
                </a:lnTo>
                <a:cubicBezTo>
                  <a:pt x="4843193" y="806581"/>
                  <a:pt x="4824167" y="805577"/>
                  <a:pt x="4816499" y="818246"/>
                </a:cubicBezTo>
                <a:cubicBezTo>
                  <a:pt x="4812647" y="821244"/>
                  <a:pt x="4808821" y="822962"/>
                  <a:pt x="4805033" y="823877"/>
                </a:cubicBezTo>
                <a:lnTo>
                  <a:pt x="4794341" y="824641"/>
                </a:lnTo>
                <a:lnTo>
                  <a:pt x="4791139" y="821265"/>
                </a:lnTo>
                <a:lnTo>
                  <a:pt x="4784697" y="823709"/>
                </a:lnTo>
                <a:lnTo>
                  <a:pt x="4782810" y="823507"/>
                </a:lnTo>
                <a:cubicBezTo>
                  <a:pt x="4779205" y="823102"/>
                  <a:pt x="4775651" y="822843"/>
                  <a:pt x="4772164" y="823203"/>
                </a:cubicBezTo>
                <a:cubicBezTo>
                  <a:pt x="4777656" y="842476"/>
                  <a:pt x="4743396" y="829438"/>
                  <a:pt x="4753756" y="843711"/>
                </a:cubicBezTo>
                <a:cubicBezTo>
                  <a:pt x="4735544" y="849041"/>
                  <a:pt x="4750178" y="861228"/>
                  <a:pt x="4727551" y="851537"/>
                </a:cubicBezTo>
                <a:cubicBezTo>
                  <a:pt x="4699946" y="874427"/>
                  <a:pt x="4652821" y="902023"/>
                  <a:pt x="4631760" y="932126"/>
                </a:cubicBezTo>
                <a:cubicBezTo>
                  <a:pt x="4606537" y="943038"/>
                  <a:pt x="4602512" y="938987"/>
                  <a:pt x="4584082" y="949940"/>
                </a:cubicBezTo>
                <a:cubicBezTo>
                  <a:pt x="4584818" y="973908"/>
                  <a:pt x="4539784" y="951314"/>
                  <a:pt x="4523312" y="974005"/>
                </a:cubicBezTo>
                <a:lnTo>
                  <a:pt x="4463504" y="996548"/>
                </a:lnTo>
                <a:lnTo>
                  <a:pt x="4452680" y="1008042"/>
                </a:lnTo>
                <a:lnTo>
                  <a:pt x="4445284" y="1009976"/>
                </a:lnTo>
                <a:lnTo>
                  <a:pt x="4407084" y="1025274"/>
                </a:lnTo>
                <a:lnTo>
                  <a:pt x="4398766" y="1022420"/>
                </a:lnTo>
                <a:lnTo>
                  <a:pt x="4397057" y="1020283"/>
                </a:lnTo>
                <a:lnTo>
                  <a:pt x="4386552" y="1024409"/>
                </a:lnTo>
                <a:lnTo>
                  <a:pt x="4377324" y="1023587"/>
                </a:lnTo>
                <a:lnTo>
                  <a:pt x="4370923" y="1028513"/>
                </a:lnTo>
                <a:lnTo>
                  <a:pt x="4360023" y="1029711"/>
                </a:lnTo>
                <a:cubicBezTo>
                  <a:pt x="4355937" y="1029719"/>
                  <a:pt x="4351336" y="1029614"/>
                  <a:pt x="4346335" y="1029999"/>
                </a:cubicBezTo>
                <a:lnTo>
                  <a:pt x="4334175" y="1028124"/>
                </a:lnTo>
                <a:lnTo>
                  <a:pt x="4316842" y="1031192"/>
                </a:lnTo>
                <a:cubicBezTo>
                  <a:pt x="4303471" y="1033665"/>
                  <a:pt x="4290547" y="1035645"/>
                  <a:pt x="4277163" y="1035732"/>
                </a:cubicBezTo>
                <a:cubicBezTo>
                  <a:pt x="4267809" y="1040481"/>
                  <a:pt x="4258392" y="1043112"/>
                  <a:pt x="4247171" y="1039212"/>
                </a:cubicBezTo>
                <a:cubicBezTo>
                  <a:pt x="4219321" y="1044529"/>
                  <a:pt x="4214817" y="1052707"/>
                  <a:pt x="4194968" y="1049296"/>
                </a:cubicBezTo>
                <a:cubicBezTo>
                  <a:pt x="4190926" y="1053911"/>
                  <a:pt x="4187967" y="1056500"/>
                  <a:pt x="4185496" y="1057811"/>
                </a:cubicBezTo>
                <a:cubicBezTo>
                  <a:pt x="4178081" y="1061743"/>
                  <a:pt x="4175081" y="1054170"/>
                  <a:pt x="4160588" y="1055289"/>
                </a:cubicBezTo>
                <a:cubicBezTo>
                  <a:pt x="4144737" y="1055386"/>
                  <a:pt x="4168066" y="1044910"/>
                  <a:pt x="4153601" y="1046911"/>
                </a:cubicBezTo>
                <a:cubicBezTo>
                  <a:pt x="4140408" y="1053461"/>
                  <a:pt x="4134952" y="1042305"/>
                  <a:pt x="4121597" y="1049768"/>
                </a:cubicBezTo>
                <a:cubicBezTo>
                  <a:pt x="4130078" y="1057306"/>
                  <a:pt x="4089547" y="1054328"/>
                  <a:pt x="4092519" y="1061793"/>
                </a:cubicBezTo>
                <a:cubicBezTo>
                  <a:pt x="4073305" y="1054083"/>
                  <a:pt x="4073723" y="1068186"/>
                  <a:pt x="4054082" y="1068526"/>
                </a:cubicBezTo>
                <a:cubicBezTo>
                  <a:pt x="4043475" y="1066267"/>
                  <a:pt x="4037035" y="1066795"/>
                  <a:pt x="4031133" y="1072650"/>
                </a:cubicBezTo>
                <a:cubicBezTo>
                  <a:pt x="3981712" y="1061225"/>
                  <a:pt x="4007226" y="1076435"/>
                  <a:pt x="3966873" y="1076267"/>
                </a:cubicBezTo>
                <a:lnTo>
                  <a:pt x="3963573" y="1076172"/>
                </a:lnTo>
                <a:lnTo>
                  <a:pt x="3952740" y="1081643"/>
                </a:lnTo>
                <a:cubicBezTo>
                  <a:pt x="3952588" y="1082109"/>
                  <a:pt x="3952435" y="1082575"/>
                  <a:pt x="3952284" y="1083043"/>
                </a:cubicBezTo>
                <a:lnTo>
                  <a:pt x="3912008" y="1080346"/>
                </a:lnTo>
                <a:lnTo>
                  <a:pt x="3907178" y="1082452"/>
                </a:lnTo>
                <a:lnTo>
                  <a:pt x="3880262" y="1077541"/>
                </a:lnTo>
                <a:lnTo>
                  <a:pt x="3866711" y="1076684"/>
                </a:lnTo>
                <a:lnTo>
                  <a:pt x="3842517" y="1073470"/>
                </a:lnTo>
                <a:lnTo>
                  <a:pt x="3840538" y="1074837"/>
                </a:lnTo>
                <a:lnTo>
                  <a:pt x="3835745" y="1073596"/>
                </a:lnTo>
                <a:lnTo>
                  <a:pt x="3832245" y="1075205"/>
                </a:lnTo>
                <a:lnTo>
                  <a:pt x="3828256" y="1074786"/>
                </a:lnTo>
                <a:cubicBezTo>
                  <a:pt x="3820644" y="1075794"/>
                  <a:pt x="3795021" y="1080386"/>
                  <a:pt x="3786574" y="1081253"/>
                </a:cubicBezTo>
                <a:lnTo>
                  <a:pt x="3777568" y="1079989"/>
                </a:lnTo>
                <a:lnTo>
                  <a:pt x="3770769" y="1084796"/>
                </a:lnTo>
                <a:lnTo>
                  <a:pt x="3742056" y="1086062"/>
                </a:lnTo>
                <a:lnTo>
                  <a:pt x="3732135" y="1082300"/>
                </a:lnTo>
                <a:lnTo>
                  <a:pt x="3722961" y="1079602"/>
                </a:lnTo>
                <a:lnTo>
                  <a:pt x="3721773" y="1079610"/>
                </a:lnTo>
                <a:lnTo>
                  <a:pt x="3709837" y="1079694"/>
                </a:lnTo>
                <a:lnTo>
                  <a:pt x="3687629" y="1079849"/>
                </a:lnTo>
                <a:cubicBezTo>
                  <a:pt x="3673456" y="1080105"/>
                  <a:pt x="3659080" y="1080912"/>
                  <a:pt x="3644574" y="1083439"/>
                </a:cubicBezTo>
                <a:cubicBezTo>
                  <a:pt x="3589095" y="1070946"/>
                  <a:pt x="3593887" y="1069803"/>
                  <a:pt x="3547156" y="1066356"/>
                </a:cubicBezTo>
                <a:cubicBezTo>
                  <a:pt x="3524419" y="1052844"/>
                  <a:pt x="3435948" y="1076852"/>
                  <a:pt x="3408831" y="1075438"/>
                </a:cubicBezTo>
                <a:cubicBezTo>
                  <a:pt x="3341934" y="1084022"/>
                  <a:pt x="3199862" y="1123979"/>
                  <a:pt x="3114039" y="1109327"/>
                </a:cubicBezTo>
                <a:cubicBezTo>
                  <a:pt x="3092859" y="1111484"/>
                  <a:pt x="3063890" y="1116528"/>
                  <a:pt x="3051319" y="1116688"/>
                </a:cubicBezTo>
                <a:lnTo>
                  <a:pt x="3010058" y="1118821"/>
                </a:lnTo>
                <a:lnTo>
                  <a:pt x="2941155" y="1141827"/>
                </a:lnTo>
                <a:cubicBezTo>
                  <a:pt x="2906040" y="1127149"/>
                  <a:pt x="2906331" y="1144134"/>
                  <a:pt x="2862733" y="1149849"/>
                </a:cubicBezTo>
                <a:cubicBezTo>
                  <a:pt x="2846732" y="1145242"/>
                  <a:pt x="2772044" y="1145386"/>
                  <a:pt x="2762853" y="1155888"/>
                </a:cubicBezTo>
                <a:cubicBezTo>
                  <a:pt x="2752600" y="1158438"/>
                  <a:pt x="2740554" y="1155224"/>
                  <a:pt x="2735957" y="1166296"/>
                </a:cubicBezTo>
                <a:cubicBezTo>
                  <a:pt x="2728293" y="1179691"/>
                  <a:pt x="2692123" y="1160594"/>
                  <a:pt x="2697453" y="1175920"/>
                </a:cubicBezTo>
                <a:cubicBezTo>
                  <a:pt x="2671775" y="1162864"/>
                  <a:pt x="2651911" y="1191050"/>
                  <a:pt x="2630587" y="1198561"/>
                </a:cubicBezTo>
                <a:cubicBezTo>
                  <a:pt x="2610325" y="1198229"/>
                  <a:pt x="2600793" y="1205603"/>
                  <a:pt x="2554087" y="1210615"/>
                </a:cubicBezTo>
                <a:cubicBezTo>
                  <a:pt x="2531792" y="1195398"/>
                  <a:pt x="2507411" y="1222739"/>
                  <a:pt x="2466063" y="1202949"/>
                </a:cubicBezTo>
                <a:cubicBezTo>
                  <a:pt x="2464801" y="1205165"/>
                  <a:pt x="2452486" y="1203160"/>
                  <a:pt x="2417946" y="1202719"/>
                </a:cubicBezTo>
                <a:cubicBezTo>
                  <a:pt x="2383405" y="1202277"/>
                  <a:pt x="2310873" y="1202063"/>
                  <a:pt x="2258819" y="1200304"/>
                </a:cubicBezTo>
                <a:cubicBezTo>
                  <a:pt x="2199732" y="1200698"/>
                  <a:pt x="2226373" y="1222055"/>
                  <a:pt x="2148771" y="1198564"/>
                </a:cubicBezTo>
                <a:cubicBezTo>
                  <a:pt x="2142871" y="1211179"/>
                  <a:pt x="2133698" y="1212428"/>
                  <a:pt x="2117137" y="1207800"/>
                </a:cubicBezTo>
                <a:cubicBezTo>
                  <a:pt x="2088573" y="1208890"/>
                  <a:pt x="2095766" y="1239016"/>
                  <a:pt x="2064067" y="1222897"/>
                </a:cubicBezTo>
                <a:cubicBezTo>
                  <a:pt x="2043442" y="1230104"/>
                  <a:pt x="2024354" y="1222318"/>
                  <a:pt x="2011154" y="1227589"/>
                </a:cubicBezTo>
                <a:lnTo>
                  <a:pt x="1967562" y="1238053"/>
                </a:lnTo>
                <a:cubicBezTo>
                  <a:pt x="1943445" y="1241153"/>
                  <a:pt x="1936681" y="1218694"/>
                  <a:pt x="1925305" y="1239652"/>
                </a:cubicBezTo>
                <a:lnTo>
                  <a:pt x="1903633" y="1234971"/>
                </a:lnTo>
                <a:lnTo>
                  <a:pt x="1878608" y="1229903"/>
                </a:lnTo>
                <a:cubicBezTo>
                  <a:pt x="1865432" y="1226444"/>
                  <a:pt x="1871623" y="1230353"/>
                  <a:pt x="1843617" y="1224887"/>
                </a:cubicBezTo>
                <a:cubicBezTo>
                  <a:pt x="1825673" y="1239930"/>
                  <a:pt x="1796410" y="1228866"/>
                  <a:pt x="1749265" y="1228560"/>
                </a:cubicBezTo>
                <a:lnTo>
                  <a:pt x="1650050" y="1231064"/>
                </a:lnTo>
                <a:lnTo>
                  <a:pt x="1625906" y="1240466"/>
                </a:lnTo>
                <a:cubicBezTo>
                  <a:pt x="1625817" y="1241492"/>
                  <a:pt x="1625727" y="1242517"/>
                  <a:pt x="1625638" y="1243542"/>
                </a:cubicBezTo>
                <a:lnTo>
                  <a:pt x="1621994" y="1248302"/>
                </a:lnTo>
                <a:lnTo>
                  <a:pt x="1615654" y="1259137"/>
                </a:lnTo>
                <a:lnTo>
                  <a:pt x="1602888" y="1274010"/>
                </a:lnTo>
                <a:lnTo>
                  <a:pt x="1602366" y="1273557"/>
                </a:lnTo>
                <a:cubicBezTo>
                  <a:pt x="1600947" y="1272861"/>
                  <a:pt x="1599436" y="1272961"/>
                  <a:pt x="1597689" y="1274721"/>
                </a:cubicBezTo>
                <a:cubicBezTo>
                  <a:pt x="1591684" y="1275620"/>
                  <a:pt x="1573440" y="1275786"/>
                  <a:pt x="1566332" y="1278948"/>
                </a:cubicBezTo>
                <a:cubicBezTo>
                  <a:pt x="1562852" y="1283954"/>
                  <a:pt x="1559075" y="1288927"/>
                  <a:pt x="1555040" y="1293696"/>
                </a:cubicBezTo>
                <a:lnTo>
                  <a:pt x="1552558" y="1296317"/>
                </a:lnTo>
                <a:lnTo>
                  <a:pt x="1552423" y="1296224"/>
                </a:lnTo>
                <a:cubicBezTo>
                  <a:pt x="1551698" y="1296488"/>
                  <a:pt x="1550811" y="1297233"/>
                  <a:pt x="1549631" y="1298702"/>
                </a:cubicBezTo>
                <a:lnTo>
                  <a:pt x="1518013" y="1301677"/>
                </a:lnTo>
                <a:cubicBezTo>
                  <a:pt x="1503101" y="1308697"/>
                  <a:pt x="1491274" y="1300153"/>
                  <a:pt x="1479156" y="1316098"/>
                </a:cubicBezTo>
                <a:cubicBezTo>
                  <a:pt x="1465186" y="1322615"/>
                  <a:pt x="1452185" y="1322947"/>
                  <a:pt x="1441079" y="1332684"/>
                </a:cubicBezTo>
                <a:cubicBezTo>
                  <a:pt x="1435555" y="1330684"/>
                  <a:pt x="1430746" y="1331145"/>
                  <a:pt x="1427483" y="1339810"/>
                </a:cubicBezTo>
                <a:cubicBezTo>
                  <a:pt x="1414128" y="1344023"/>
                  <a:pt x="1409403" y="1336269"/>
                  <a:pt x="1402408" y="1347572"/>
                </a:cubicBezTo>
                <a:cubicBezTo>
                  <a:pt x="1392551" y="1336117"/>
                  <a:pt x="1393098" y="1342070"/>
                  <a:pt x="1390401" y="1348064"/>
                </a:cubicBezTo>
                <a:lnTo>
                  <a:pt x="1389965" y="1348612"/>
                </a:lnTo>
                <a:lnTo>
                  <a:pt x="1388601" y="1346953"/>
                </a:lnTo>
                <a:lnTo>
                  <a:pt x="1380844" y="1350384"/>
                </a:lnTo>
                <a:lnTo>
                  <a:pt x="1378861" y="1352221"/>
                </a:lnTo>
                <a:cubicBezTo>
                  <a:pt x="1377460" y="1353281"/>
                  <a:pt x="1376483" y="1353720"/>
                  <a:pt x="1375758" y="1353731"/>
                </a:cubicBezTo>
                <a:lnTo>
                  <a:pt x="1375650" y="1353592"/>
                </a:lnTo>
                <a:lnTo>
                  <a:pt x="1372804" y="1355351"/>
                </a:lnTo>
                <a:cubicBezTo>
                  <a:pt x="1368066" y="1358724"/>
                  <a:pt x="1363523" y="1362386"/>
                  <a:pt x="1359249" y="1366189"/>
                </a:cubicBezTo>
                <a:cubicBezTo>
                  <a:pt x="1355111" y="1360199"/>
                  <a:pt x="1345759" y="1369902"/>
                  <a:pt x="1340780" y="1366894"/>
                </a:cubicBezTo>
                <a:lnTo>
                  <a:pt x="1337816" y="1359128"/>
                </a:lnTo>
                <a:lnTo>
                  <a:pt x="1335560" y="1360910"/>
                </a:lnTo>
                <a:lnTo>
                  <a:pt x="1331292" y="1365723"/>
                </a:lnTo>
                <a:cubicBezTo>
                  <a:pt x="1330626" y="1366376"/>
                  <a:pt x="1330143" y="1366473"/>
                  <a:pt x="1329826" y="1365581"/>
                </a:cubicBezTo>
                <a:cubicBezTo>
                  <a:pt x="1327198" y="1366438"/>
                  <a:pt x="1318609" y="1370320"/>
                  <a:pt x="1315524" y="1370869"/>
                </a:cubicBezTo>
                <a:lnTo>
                  <a:pt x="1311310" y="1368878"/>
                </a:lnTo>
                <a:lnTo>
                  <a:pt x="1309448" y="1368851"/>
                </a:lnTo>
                <a:lnTo>
                  <a:pt x="1301298" y="1377498"/>
                </a:lnTo>
                <a:lnTo>
                  <a:pt x="1296925" y="1380996"/>
                </a:lnTo>
                <a:lnTo>
                  <a:pt x="1269267" y="1411589"/>
                </a:lnTo>
                <a:lnTo>
                  <a:pt x="1221707" y="1427353"/>
                </a:lnTo>
                <a:cubicBezTo>
                  <a:pt x="1207203" y="1448075"/>
                  <a:pt x="1174765" y="1420621"/>
                  <a:pt x="1173283" y="1444522"/>
                </a:cubicBezTo>
                <a:cubicBezTo>
                  <a:pt x="1158285" y="1453361"/>
                  <a:pt x="1155560" y="1448889"/>
                  <a:pt x="1135382" y="1456933"/>
                </a:cubicBezTo>
                <a:cubicBezTo>
                  <a:pt x="1116745" y="1484511"/>
                  <a:pt x="1078431" y="1506705"/>
                  <a:pt x="1055416" y="1526389"/>
                </a:cubicBezTo>
                <a:cubicBezTo>
                  <a:pt x="1038974" y="1514246"/>
                  <a:pt x="1049103" y="1527982"/>
                  <a:pt x="1034752" y="1531257"/>
                </a:cubicBezTo>
                <a:cubicBezTo>
                  <a:pt x="1041441" y="1546591"/>
                  <a:pt x="1016408" y="1529831"/>
                  <a:pt x="1018956" y="1549595"/>
                </a:cubicBezTo>
                <a:cubicBezTo>
                  <a:pt x="1016264" y="1549565"/>
                  <a:pt x="1013575" y="1548913"/>
                  <a:pt x="1010858" y="1548110"/>
                </a:cubicBezTo>
                <a:lnTo>
                  <a:pt x="1009435" y="1547700"/>
                </a:lnTo>
                <a:lnTo>
                  <a:pt x="1004312" y="1549413"/>
                </a:lnTo>
                <a:lnTo>
                  <a:pt x="1002155" y="1545703"/>
                </a:lnTo>
                <a:lnTo>
                  <a:pt x="993932" y="1545275"/>
                </a:lnTo>
                <a:cubicBezTo>
                  <a:pt x="990963" y="1545764"/>
                  <a:pt x="987897" y="1547047"/>
                  <a:pt x="984702" y="1549599"/>
                </a:cubicBezTo>
                <a:cubicBezTo>
                  <a:pt x="977771" y="1561338"/>
                  <a:pt x="963339" y="1558228"/>
                  <a:pt x="951832" y="1564506"/>
                </a:cubicBezTo>
                <a:lnTo>
                  <a:pt x="946909" y="1569506"/>
                </a:lnTo>
                <a:lnTo>
                  <a:pt x="930061" y="1573784"/>
                </a:lnTo>
                <a:lnTo>
                  <a:pt x="929189" y="1575061"/>
                </a:lnTo>
                <a:cubicBezTo>
                  <a:pt x="926358" y="1576248"/>
                  <a:pt x="920350" y="1577383"/>
                  <a:pt x="913074" y="1580907"/>
                </a:cubicBezTo>
                <a:lnTo>
                  <a:pt x="885532" y="1596205"/>
                </a:lnTo>
                <a:lnTo>
                  <a:pt x="879535" y="1593350"/>
                </a:lnTo>
                <a:lnTo>
                  <a:pt x="878302" y="1591213"/>
                </a:lnTo>
                <a:lnTo>
                  <a:pt x="870728" y="1595340"/>
                </a:lnTo>
                <a:lnTo>
                  <a:pt x="864075" y="1594517"/>
                </a:lnTo>
                <a:lnTo>
                  <a:pt x="859460" y="1599444"/>
                </a:lnTo>
                <a:lnTo>
                  <a:pt x="851601" y="1600641"/>
                </a:lnTo>
                <a:cubicBezTo>
                  <a:pt x="848654" y="1600649"/>
                  <a:pt x="845337" y="1600545"/>
                  <a:pt x="841730" y="1600929"/>
                </a:cubicBezTo>
                <a:lnTo>
                  <a:pt x="832963" y="1599055"/>
                </a:lnTo>
                <a:lnTo>
                  <a:pt x="820466" y="1602123"/>
                </a:lnTo>
                <a:cubicBezTo>
                  <a:pt x="810825" y="1604596"/>
                  <a:pt x="801507" y="1606575"/>
                  <a:pt x="791859" y="1606663"/>
                </a:cubicBezTo>
                <a:cubicBezTo>
                  <a:pt x="785113" y="1611411"/>
                  <a:pt x="778324" y="1614043"/>
                  <a:pt x="770233" y="1610142"/>
                </a:cubicBezTo>
                <a:cubicBezTo>
                  <a:pt x="750154" y="1615459"/>
                  <a:pt x="746906" y="1623638"/>
                  <a:pt x="732594" y="1620226"/>
                </a:cubicBezTo>
                <a:cubicBezTo>
                  <a:pt x="729681" y="1624842"/>
                  <a:pt x="727547" y="1627431"/>
                  <a:pt x="725765" y="1628741"/>
                </a:cubicBezTo>
                <a:cubicBezTo>
                  <a:pt x="720419" y="1632674"/>
                  <a:pt x="718256" y="1625100"/>
                  <a:pt x="707807" y="1626219"/>
                </a:cubicBezTo>
                <a:cubicBezTo>
                  <a:pt x="696378" y="1626316"/>
                  <a:pt x="713198" y="1615841"/>
                  <a:pt x="702769" y="1617842"/>
                </a:cubicBezTo>
                <a:cubicBezTo>
                  <a:pt x="693256" y="1624391"/>
                  <a:pt x="689323" y="1613235"/>
                  <a:pt x="679694" y="1620699"/>
                </a:cubicBezTo>
                <a:cubicBezTo>
                  <a:pt x="685809" y="1628237"/>
                  <a:pt x="656585" y="1625258"/>
                  <a:pt x="658729" y="1632723"/>
                </a:cubicBezTo>
                <a:cubicBezTo>
                  <a:pt x="644875" y="1625014"/>
                  <a:pt x="645176" y="1639116"/>
                  <a:pt x="631015" y="1639457"/>
                </a:cubicBezTo>
                <a:cubicBezTo>
                  <a:pt x="623368" y="1637197"/>
                  <a:pt x="618725" y="1637726"/>
                  <a:pt x="614469" y="1643580"/>
                </a:cubicBezTo>
                <a:cubicBezTo>
                  <a:pt x="578836" y="1632156"/>
                  <a:pt x="597232" y="1647365"/>
                  <a:pt x="568137" y="1647197"/>
                </a:cubicBezTo>
                <a:lnTo>
                  <a:pt x="565757" y="1647102"/>
                </a:lnTo>
                <a:lnTo>
                  <a:pt x="557947" y="1652573"/>
                </a:lnTo>
                <a:cubicBezTo>
                  <a:pt x="557837" y="1653040"/>
                  <a:pt x="557727" y="1653506"/>
                  <a:pt x="557617" y="1653973"/>
                </a:cubicBezTo>
                <a:lnTo>
                  <a:pt x="528578" y="1651276"/>
                </a:lnTo>
                <a:lnTo>
                  <a:pt x="525096" y="1653383"/>
                </a:lnTo>
                <a:lnTo>
                  <a:pt x="505689" y="1648471"/>
                </a:lnTo>
                <a:lnTo>
                  <a:pt x="495919" y="1647615"/>
                </a:lnTo>
                <a:lnTo>
                  <a:pt x="478476" y="1644401"/>
                </a:lnTo>
                <a:lnTo>
                  <a:pt x="477049" y="1645767"/>
                </a:lnTo>
                <a:lnTo>
                  <a:pt x="473592" y="1644526"/>
                </a:lnTo>
                <a:lnTo>
                  <a:pt x="471069" y="1646136"/>
                </a:lnTo>
                <a:lnTo>
                  <a:pt x="468193" y="1645716"/>
                </a:lnTo>
                <a:cubicBezTo>
                  <a:pt x="462704" y="1646724"/>
                  <a:pt x="444230" y="1651316"/>
                  <a:pt x="438139" y="1652183"/>
                </a:cubicBezTo>
                <a:lnTo>
                  <a:pt x="431647" y="1650919"/>
                </a:lnTo>
                <a:lnTo>
                  <a:pt x="426745" y="1655727"/>
                </a:lnTo>
                <a:lnTo>
                  <a:pt x="406042" y="1656992"/>
                </a:lnTo>
                <a:lnTo>
                  <a:pt x="398889" y="1653230"/>
                </a:lnTo>
                <a:lnTo>
                  <a:pt x="392275" y="1650533"/>
                </a:lnTo>
                <a:lnTo>
                  <a:pt x="391417" y="1650540"/>
                </a:lnTo>
                <a:lnTo>
                  <a:pt x="382811" y="1650624"/>
                </a:lnTo>
                <a:lnTo>
                  <a:pt x="366800" y="1650779"/>
                </a:lnTo>
                <a:cubicBezTo>
                  <a:pt x="356581" y="1651035"/>
                  <a:pt x="346216" y="1651842"/>
                  <a:pt x="335757" y="1654369"/>
                </a:cubicBezTo>
                <a:cubicBezTo>
                  <a:pt x="295757" y="1641876"/>
                  <a:pt x="299211" y="1640734"/>
                  <a:pt x="265518" y="1637286"/>
                </a:cubicBezTo>
                <a:cubicBezTo>
                  <a:pt x="249125" y="1623774"/>
                  <a:pt x="185336" y="1647782"/>
                  <a:pt x="165785" y="1646368"/>
                </a:cubicBezTo>
                <a:cubicBezTo>
                  <a:pt x="129610" y="1652806"/>
                  <a:pt x="62947" y="1676892"/>
                  <a:pt x="5771" y="1682351"/>
                </a:cubicBezTo>
                <a:lnTo>
                  <a:pt x="0" y="1682121"/>
                </a:lnTo>
                <a:lnTo>
                  <a:pt x="0" y="208540"/>
                </a:lnTo>
                <a:lnTo>
                  <a:pt x="1" y="20854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3E85BA-8E8A-AE4D-7DC8-11A884E81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777" y="0"/>
            <a:ext cx="6734407" cy="119817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a typeface="+mj-ea"/>
                <a:cs typeface="+mj-cs"/>
              </a:rPr>
              <a:t>Development Process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A63313B7-3007-48A7-BE97-9A74C1121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3" y="792481"/>
            <a:ext cx="4067694" cy="531020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 descr="A person pushing a button&#10;&#10;Description automatically generated">
            <a:extLst>
              <a:ext uri="{FF2B5EF4-FFF2-40B4-BE49-F238E27FC236}">
                <a16:creationId xmlns:a16="http://schemas.microsoft.com/office/drawing/2014/main" id="{0939ED92-ABFD-4315-FEEF-DE5311D852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95" r="33924" b="1"/>
          <a:stretch/>
        </p:blipFill>
        <p:spPr>
          <a:xfrm>
            <a:off x="723899" y="969818"/>
            <a:ext cx="3704013" cy="4976553"/>
          </a:xfrm>
          <a:prstGeom prst="rect">
            <a:avLst/>
          </a:prstGeom>
        </p:spPr>
      </p:pic>
      <p:sp>
        <p:nvSpPr>
          <p:cNvPr id="50" name="Rectangle 6">
            <a:extLst>
              <a:ext uri="{FF2B5EF4-FFF2-40B4-BE49-F238E27FC236}">
                <a16:creationId xmlns:a16="http://schemas.microsoft.com/office/drawing/2014/main" id="{3FD46A31-BFB8-4D6E-8A49-A2DC0DEDA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6507" y="5869654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3638108A-3A56-2AF0-43E3-A2858E3FE4A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244430" y="1362265"/>
            <a:ext cx="6734408" cy="419165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Milestone 1 </a:t>
            </a:r>
            <a:r>
              <a:rPr lang="en-US" sz="1600" dirty="0"/>
              <a:t>:</a:t>
            </a:r>
          </a:p>
          <a:p>
            <a:pPr>
              <a:lnSpc>
                <a:spcPct val="90000"/>
              </a:lnSpc>
            </a:pPr>
            <a:r>
              <a:rPr lang="en-US" sz="1600" b="1" dirty="0"/>
              <a:t>User Authentication</a:t>
            </a:r>
            <a:r>
              <a:rPr lang="en-US" sz="1600" dirty="0"/>
              <a:t>: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Developed registration, login, and logout functionalities.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Implemented secure session management and validation.</a:t>
            </a:r>
          </a:p>
          <a:p>
            <a:pPr>
              <a:lnSpc>
                <a:spcPct val="90000"/>
              </a:lnSpc>
            </a:pPr>
            <a:r>
              <a:rPr lang="en-US" sz="1600" b="1" dirty="0"/>
              <a:t>Expense Management</a:t>
            </a:r>
            <a:r>
              <a:rPr lang="en-US" sz="1600" dirty="0"/>
              <a:t>: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Designed the database for expense tracking.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Created interfaces to add, update, view, and delete expenses.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Milestone 2 </a:t>
            </a:r>
            <a:r>
              <a:rPr lang="en-US" sz="1600" dirty="0"/>
              <a:t>:</a:t>
            </a:r>
          </a:p>
          <a:p>
            <a:pPr>
              <a:lnSpc>
                <a:spcPct val="90000"/>
              </a:lnSpc>
            </a:pPr>
            <a:r>
              <a:rPr lang="en-US" sz="1600" b="1" dirty="0"/>
              <a:t>Financial Reporting</a:t>
            </a:r>
            <a:r>
              <a:rPr lang="en-US" sz="1600" dirty="0"/>
              <a:t>: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Built the report generation feature with date range selection.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Implemented visualizations (charts and graphs) and PDF export.</a:t>
            </a:r>
          </a:p>
        </p:txBody>
      </p:sp>
    </p:spTree>
    <p:extLst>
      <p:ext uri="{BB962C8B-B14F-4D97-AF65-F5344CB8AC3E}">
        <p14:creationId xmlns:p14="http://schemas.microsoft.com/office/powerpoint/2010/main" val="3980673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95B06-5EE2-23B3-44E3-71D5CED41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FCBA134-9932-4625-92F2-ADE52ACE1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8B28E4E-0110-46E1-92BB-3DB2BAA5E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2"/>
            <a:ext cx="6095998" cy="1613646"/>
          </a:xfrm>
          <a:custGeom>
            <a:avLst/>
            <a:gdLst>
              <a:gd name="connsiteX0" fmla="*/ 0 w 7868507"/>
              <a:gd name="connsiteY0" fmla="*/ 0 h 1682351"/>
              <a:gd name="connsiteX1" fmla="*/ 7868507 w 7868507"/>
              <a:gd name="connsiteY1" fmla="*/ 0 h 1682351"/>
              <a:gd name="connsiteX2" fmla="*/ 7865866 w 7868507"/>
              <a:gd name="connsiteY2" fmla="*/ 1824 h 1682351"/>
              <a:gd name="connsiteX3" fmla="*/ 7837561 w 7868507"/>
              <a:gd name="connsiteY3" fmla="*/ 21679 h 1682351"/>
              <a:gd name="connsiteX4" fmla="*/ 7769454 w 7868507"/>
              <a:gd name="connsiteY4" fmla="*/ 43813 h 1682351"/>
              <a:gd name="connsiteX5" fmla="*/ 7695485 w 7868507"/>
              <a:gd name="connsiteY5" fmla="*/ 61050 h 1682351"/>
              <a:gd name="connsiteX6" fmla="*/ 7662356 w 7868507"/>
              <a:gd name="connsiteY6" fmla="*/ 73131 h 1682351"/>
              <a:gd name="connsiteX7" fmla="*/ 7602203 w 7868507"/>
              <a:gd name="connsiteY7" fmla="*/ 99894 h 1682351"/>
              <a:gd name="connsiteX8" fmla="*/ 7533256 w 7868507"/>
              <a:gd name="connsiteY8" fmla="*/ 141638 h 1682351"/>
              <a:gd name="connsiteX9" fmla="*/ 7516926 w 7868507"/>
              <a:gd name="connsiteY9" fmla="*/ 165418 h 1682351"/>
              <a:gd name="connsiteX10" fmla="*/ 7488994 w 7868507"/>
              <a:gd name="connsiteY10" fmla="*/ 178287 h 1682351"/>
              <a:gd name="connsiteX11" fmla="*/ 7478335 w 7868507"/>
              <a:gd name="connsiteY11" fmla="*/ 185700 h 1682351"/>
              <a:gd name="connsiteX12" fmla="*/ 7458526 w 7868507"/>
              <a:gd name="connsiteY12" fmla="*/ 189157 h 1682351"/>
              <a:gd name="connsiteX13" fmla="*/ 7419554 w 7868507"/>
              <a:gd name="connsiteY13" fmla="*/ 192546 h 1682351"/>
              <a:gd name="connsiteX14" fmla="*/ 7347574 w 7868507"/>
              <a:gd name="connsiteY14" fmla="*/ 213028 h 1682351"/>
              <a:gd name="connsiteX15" fmla="*/ 7205646 w 7868507"/>
              <a:gd name="connsiteY15" fmla="*/ 228570 h 1682351"/>
              <a:gd name="connsiteX16" fmla="*/ 7132082 w 7868507"/>
              <a:gd name="connsiteY16" fmla="*/ 240066 h 1682351"/>
              <a:gd name="connsiteX17" fmla="*/ 7026584 w 7868507"/>
              <a:gd name="connsiteY17" fmla="*/ 249305 h 1682351"/>
              <a:gd name="connsiteX18" fmla="*/ 6949796 w 7868507"/>
              <a:gd name="connsiteY18" fmla="*/ 259619 h 1682351"/>
              <a:gd name="connsiteX19" fmla="*/ 6850243 w 7868507"/>
              <a:gd name="connsiteY19" fmla="*/ 278486 h 1682351"/>
              <a:gd name="connsiteX20" fmla="*/ 6848972 w 7868507"/>
              <a:gd name="connsiteY20" fmla="*/ 279419 h 1682351"/>
              <a:gd name="connsiteX21" fmla="*/ 6833720 w 7868507"/>
              <a:gd name="connsiteY21" fmla="*/ 281340 h 1682351"/>
              <a:gd name="connsiteX22" fmla="*/ 6796601 w 7868507"/>
              <a:gd name="connsiteY22" fmla="*/ 279778 h 1682351"/>
              <a:gd name="connsiteX23" fmla="*/ 6793249 w 7868507"/>
              <a:gd name="connsiteY23" fmla="*/ 281365 h 1682351"/>
              <a:gd name="connsiteX24" fmla="*/ 6761214 w 7868507"/>
              <a:gd name="connsiteY24" fmla="*/ 283216 h 1682351"/>
              <a:gd name="connsiteX25" fmla="*/ 6761137 w 7868507"/>
              <a:gd name="connsiteY25" fmla="*/ 284040 h 1682351"/>
              <a:gd name="connsiteX26" fmla="*/ 6753708 w 7868507"/>
              <a:gd name="connsiteY26" fmla="*/ 288053 h 1682351"/>
              <a:gd name="connsiteX27" fmla="*/ 6738673 w 7868507"/>
              <a:gd name="connsiteY27" fmla="*/ 293899 h 1682351"/>
              <a:gd name="connsiteX28" fmla="*/ 6675177 w 7868507"/>
              <a:gd name="connsiteY28" fmla="*/ 319284 h 1682351"/>
              <a:gd name="connsiteX29" fmla="*/ 6668648 w 7868507"/>
              <a:gd name="connsiteY29" fmla="*/ 320128 h 1682351"/>
              <a:gd name="connsiteX30" fmla="*/ 6668596 w 7868507"/>
              <a:gd name="connsiteY30" fmla="*/ 320325 h 1682351"/>
              <a:gd name="connsiteX31" fmla="*/ 6661861 w 7868507"/>
              <a:gd name="connsiteY31" fmla="*/ 321574 h 1682351"/>
              <a:gd name="connsiteX32" fmla="*/ 6644079 w 7868507"/>
              <a:gd name="connsiteY32" fmla="*/ 323301 h 1682351"/>
              <a:gd name="connsiteX33" fmla="*/ 6640227 w 7868507"/>
              <a:gd name="connsiteY33" fmla="*/ 325063 h 1682351"/>
              <a:gd name="connsiteX34" fmla="*/ 6639422 w 7868507"/>
              <a:gd name="connsiteY34" fmla="*/ 327491 h 1682351"/>
              <a:gd name="connsiteX35" fmla="*/ 6617073 w 7868507"/>
              <a:gd name="connsiteY35" fmla="*/ 336554 h 1682351"/>
              <a:gd name="connsiteX36" fmla="*/ 6565938 w 7868507"/>
              <a:gd name="connsiteY36" fmla="*/ 354459 h 1682351"/>
              <a:gd name="connsiteX37" fmla="*/ 6506395 w 7868507"/>
              <a:gd name="connsiteY37" fmla="*/ 372715 h 1682351"/>
              <a:gd name="connsiteX38" fmla="*/ 6366803 w 7868507"/>
              <a:gd name="connsiteY38" fmla="*/ 421832 h 1682351"/>
              <a:gd name="connsiteX39" fmla="*/ 6245343 w 7868507"/>
              <a:gd name="connsiteY39" fmla="*/ 435559 h 1682351"/>
              <a:gd name="connsiteX40" fmla="*/ 6186762 w 7868507"/>
              <a:gd name="connsiteY40" fmla="*/ 449329 h 1682351"/>
              <a:gd name="connsiteX41" fmla="*/ 6151870 w 7868507"/>
              <a:gd name="connsiteY41" fmla="*/ 456667 h 1682351"/>
              <a:gd name="connsiteX42" fmla="*/ 6094791 w 7868507"/>
              <a:gd name="connsiteY42" fmla="*/ 467108 h 1682351"/>
              <a:gd name="connsiteX43" fmla="*/ 6094387 w 7868507"/>
              <a:gd name="connsiteY43" fmla="*/ 469288 h 1682351"/>
              <a:gd name="connsiteX44" fmla="*/ 6088888 w 7868507"/>
              <a:gd name="connsiteY44" fmla="*/ 472662 h 1682351"/>
              <a:gd name="connsiteX45" fmla="*/ 6079322 w 7868507"/>
              <a:gd name="connsiteY45" fmla="*/ 480342 h 1682351"/>
              <a:gd name="connsiteX46" fmla="*/ 6060058 w 7868507"/>
              <a:gd name="connsiteY46" fmla="*/ 490885 h 1682351"/>
              <a:gd name="connsiteX47" fmla="*/ 6059271 w 7868507"/>
              <a:gd name="connsiteY47" fmla="*/ 490563 h 1682351"/>
              <a:gd name="connsiteX48" fmla="*/ 6052214 w 7868507"/>
              <a:gd name="connsiteY48" fmla="*/ 491388 h 1682351"/>
              <a:gd name="connsiteX49" fmla="*/ 6004898 w 7868507"/>
              <a:gd name="connsiteY49" fmla="*/ 494385 h 1682351"/>
              <a:gd name="connsiteX50" fmla="*/ 5987859 w 7868507"/>
              <a:gd name="connsiteY50" fmla="*/ 504838 h 1682351"/>
              <a:gd name="connsiteX51" fmla="*/ 5984113 w 7868507"/>
              <a:gd name="connsiteY51" fmla="*/ 506697 h 1682351"/>
              <a:gd name="connsiteX52" fmla="*/ 5983909 w 7868507"/>
              <a:gd name="connsiteY52" fmla="*/ 506630 h 1682351"/>
              <a:gd name="connsiteX53" fmla="*/ 5979696 w 7868507"/>
              <a:gd name="connsiteY53" fmla="*/ 508387 h 1682351"/>
              <a:gd name="connsiteX54" fmla="*/ 5931986 w 7868507"/>
              <a:gd name="connsiteY54" fmla="*/ 510495 h 1682351"/>
              <a:gd name="connsiteX55" fmla="*/ 5873354 w 7868507"/>
              <a:gd name="connsiteY55" fmla="*/ 520717 h 1682351"/>
              <a:gd name="connsiteX56" fmla="*/ 5843006 w 7868507"/>
              <a:gd name="connsiteY56" fmla="*/ 525739 h 1682351"/>
              <a:gd name="connsiteX57" fmla="*/ 5825737 w 7868507"/>
              <a:gd name="connsiteY57" fmla="*/ 530029 h 1682351"/>
              <a:gd name="connsiteX58" fmla="*/ 5812271 w 7868507"/>
              <a:gd name="connsiteY58" fmla="*/ 536366 h 1682351"/>
              <a:gd name="connsiteX59" fmla="*/ 5683965 w 7868507"/>
              <a:gd name="connsiteY59" fmla="*/ 605660 h 1682351"/>
              <a:gd name="connsiteX60" fmla="*/ 5572324 w 7868507"/>
              <a:gd name="connsiteY60" fmla="*/ 625027 h 1682351"/>
              <a:gd name="connsiteX61" fmla="*/ 5556903 w 7868507"/>
              <a:gd name="connsiteY61" fmla="*/ 628786 h 1682351"/>
              <a:gd name="connsiteX62" fmla="*/ 5553544 w 7868507"/>
              <a:gd name="connsiteY62" fmla="*/ 627847 h 1682351"/>
              <a:gd name="connsiteX63" fmla="*/ 5526889 w 7868507"/>
              <a:gd name="connsiteY63" fmla="*/ 632098 h 1682351"/>
              <a:gd name="connsiteX64" fmla="*/ 5521078 w 7868507"/>
              <a:gd name="connsiteY64" fmla="*/ 637584 h 1682351"/>
              <a:gd name="connsiteX65" fmla="*/ 5512534 w 7868507"/>
              <a:gd name="connsiteY65" fmla="*/ 637267 h 1682351"/>
              <a:gd name="connsiteX66" fmla="*/ 5474353 w 7868507"/>
              <a:gd name="connsiteY66" fmla="*/ 648039 h 1682351"/>
              <a:gd name="connsiteX67" fmla="*/ 5470584 w 7868507"/>
              <a:gd name="connsiteY67" fmla="*/ 648039 h 1682351"/>
              <a:gd name="connsiteX68" fmla="*/ 5467496 w 7868507"/>
              <a:gd name="connsiteY68" fmla="*/ 650003 h 1682351"/>
              <a:gd name="connsiteX69" fmla="*/ 5462885 w 7868507"/>
              <a:gd name="connsiteY69" fmla="*/ 649269 h 1682351"/>
              <a:gd name="connsiteX70" fmla="*/ 5461190 w 7868507"/>
              <a:gd name="connsiteY70" fmla="*/ 650833 h 1682351"/>
              <a:gd name="connsiteX71" fmla="*/ 5438256 w 7868507"/>
              <a:gd name="connsiteY71" fmla="*/ 650162 h 1682351"/>
              <a:gd name="connsiteX72" fmla="*/ 5425515 w 7868507"/>
              <a:gd name="connsiteY72" fmla="*/ 650724 h 1682351"/>
              <a:gd name="connsiteX73" fmla="*/ 5399851 w 7868507"/>
              <a:gd name="connsiteY73" fmla="*/ 648648 h 1682351"/>
              <a:gd name="connsiteX74" fmla="*/ 5395578 w 7868507"/>
              <a:gd name="connsiteY74" fmla="*/ 651245 h 1682351"/>
              <a:gd name="connsiteX75" fmla="*/ 5357693 w 7868507"/>
              <a:gd name="connsiteY75" fmla="*/ 652764 h 1682351"/>
              <a:gd name="connsiteX76" fmla="*/ 5357422 w 7868507"/>
              <a:gd name="connsiteY76" fmla="*/ 654203 h 1682351"/>
              <a:gd name="connsiteX77" fmla="*/ 5347920 w 7868507"/>
              <a:gd name="connsiteY77" fmla="*/ 660769 h 1682351"/>
              <a:gd name="connsiteX78" fmla="*/ 5344829 w 7868507"/>
              <a:gd name="connsiteY78" fmla="*/ 661019 h 1682351"/>
              <a:gd name="connsiteX79" fmla="*/ 5285263 w 7868507"/>
              <a:gd name="connsiteY79" fmla="*/ 671313 h 1682351"/>
              <a:gd name="connsiteX80" fmla="*/ 5264305 w 7868507"/>
              <a:gd name="connsiteY80" fmla="*/ 677803 h 1682351"/>
              <a:gd name="connsiteX81" fmla="*/ 5229182 w 7868507"/>
              <a:gd name="connsiteY81" fmla="*/ 688503 h 1682351"/>
              <a:gd name="connsiteX82" fmla="*/ 5203382 w 7868507"/>
              <a:gd name="connsiteY82" fmla="*/ 703484 h 1682351"/>
              <a:gd name="connsiteX83" fmla="*/ 5173833 w 7868507"/>
              <a:gd name="connsiteY83" fmla="*/ 709660 h 1682351"/>
              <a:gd name="connsiteX84" fmla="*/ 5166382 w 7868507"/>
              <a:gd name="connsiteY84" fmla="*/ 702062 h 1682351"/>
              <a:gd name="connsiteX85" fmla="*/ 5142858 w 7868507"/>
              <a:gd name="connsiteY85" fmla="*/ 702153 h 1682351"/>
              <a:gd name="connsiteX86" fmla="*/ 5134964 w 7868507"/>
              <a:gd name="connsiteY86" fmla="*/ 711602 h 1682351"/>
              <a:gd name="connsiteX87" fmla="*/ 5087368 w 7868507"/>
              <a:gd name="connsiteY87" fmla="*/ 727066 h 1682351"/>
              <a:gd name="connsiteX88" fmla="*/ 5059763 w 7868507"/>
              <a:gd name="connsiteY88" fmla="*/ 733651 h 1682351"/>
              <a:gd name="connsiteX89" fmla="*/ 5023240 w 7868507"/>
              <a:gd name="connsiteY89" fmla="*/ 742299 h 1682351"/>
              <a:gd name="connsiteX90" fmla="*/ 5007406 w 7868507"/>
              <a:gd name="connsiteY90" fmla="*/ 747156 h 1682351"/>
              <a:gd name="connsiteX91" fmla="*/ 4995851 w 7868507"/>
              <a:gd name="connsiteY91" fmla="*/ 746560 h 1682351"/>
              <a:gd name="connsiteX92" fmla="*/ 4983107 w 7868507"/>
              <a:gd name="connsiteY92" fmla="*/ 748274 h 1682351"/>
              <a:gd name="connsiteX93" fmla="*/ 4973068 w 7868507"/>
              <a:gd name="connsiteY93" fmla="*/ 750600 h 1682351"/>
              <a:gd name="connsiteX94" fmla="*/ 4967642 w 7868507"/>
              <a:gd name="connsiteY94" fmla="*/ 756164 h 1682351"/>
              <a:gd name="connsiteX95" fmla="*/ 4958938 w 7868507"/>
              <a:gd name="connsiteY95" fmla="*/ 756308 h 1682351"/>
              <a:gd name="connsiteX96" fmla="*/ 4949594 w 7868507"/>
              <a:gd name="connsiteY96" fmla="*/ 761504 h 1682351"/>
              <a:gd name="connsiteX97" fmla="*/ 4947761 w 7868507"/>
              <a:gd name="connsiteY97" fmla="*/ 759559 h 1682351"/>
              <a:gd name="connsiteX98" fmla="*/ 4939683 w 7868507"/>
              <a:gd name="connsiteY98" fmla="*/ 757589 h 1682351"/>
              <a:gd name="connsiteX99" fmla="*/ 4905733 w 7868507"/>
              <a:gd name="connsiteY99" fmla="*/ 776774 h 1682351"/>
              <a:gd name="connsiteX100" fmla="*/ 4885524 w 7868507"/>
              <a:gd name="connsiteY100" fmla="*/ 784914 h 1682351"/>
              <a:gd name="connsiteX101" fmla="*/ 4884537 w 7868507"/>
              <a:gd name="connsiteY101" fmla="*/ 786309 h 1682351"/>
              <a:gd name="connsiteX102" fmla="*/ 4863207 w 7868507"/>
              <a:gd name="connsiteY102" fmla="*/ 792997 h 1682351"/>
              <a:gd name="connsiteX103" fmla="*/ 4857388 w 7868507"/>
              <a:gd name="connsiteY103" fmla="*/ 798678 h 1682351"/>
              <a:gd name="connsiteX104" fmla="*/ 4816499 w 7868507"/>
              <a:gd name="connsiteY104" fmla="*/ 818246 h 1682351"/>
              <a:gd name="connsiteX105" fmla="*/ 4805033 w 7868507"/>
              <a:gd name="connsiteY105" fmla="*/ 823877 h 1682351"/>
              <a:gd name="connsiteX106" fmla="*/ 4794341 w 7868507"/>
              <a:gd name="connsiteY106" fmla="*/ 824641 h 1682351"/>
              <a:gd name="connsiteX107" fmla="*/ 4791139 w 7868507"/>
              <a:gd name="connsiteY107" fmla="*/ 821265 h 1682351"/>
              <a:gd name="connsiteX108" fmla="*/ 4784697 w 7868507"/>
              <a:gd name="connsiteY108" fmla="*/ 823709 h 1682351"/>
              <a:gd name="connsiteX109" fmla="*/ 4782810 w 7868507"/>
              <a:gd name="connsiteY109" fmla="*/ 823507 h 1682351"/>
              <a:gd name="connsiteX110" fmla="*/ 4772164 w 7868507"/>
              <a:gd name="connsiteY110" fmla="*/ 823203 h 1682351"/>
              <a:gd name="connsiteX111" fmla="*/ 4753756 w 7868507"/>
              <a:gd name="connsiteY111" fmla="*/ 843711 h 1682351"/>
              <a:gd name="connsiteX112" fmla="*/ 4727551 w 7868507"/>
              <a:gd name="connsiteY112" fmla="*/ 851537 h 1682351"/>
              <a:gd name="connsiteX113" fmla="*/ 4631760 w 7868507"/>
              <a:gd name="connsiteY113" fmla="*/ 932126 h 1682351"/>
              <a:gd name="connsiteX114" fmla="*/ 4584082 w 7868507"/>
              <a:gd name="connsiteY114" fmla="*/ 949940 h 1682351"/>
              <a:gd name="connsiteX115" fmla="*/ 4523312 w 7868507"/>
              <a:gd name="connsiteY115" fmla="*/ 974005 h 1682351"/>
              <a:gd name="connsiteX116" fmla="*/ 4463504 w 7868507"/>
              <a:gd name="connsiteY116" fmla="*/ 996548 h 1682351"/>
              <a:gd name="connsiteX117" fmla="*/ 4452680 w 7868507"/>
              <a:gd name="connsiteY117" fmla="*/ 1008042 h 1682351"/>
              <a:gd name="connsiteX118" fmla="*/ 4445284 w 7868507"/>
              <a:gd name="connsiteY118" fmla="*/ 1009976 h 1682351"/>
              <a:gd name="connsiteX119" fmla="*/ 4407084 w 7868507"/>
              <a:gd name="connsiteY119" fmla="*/ 1025274 h 1682351"/>
              <a:gd name="connsiteX120" fmla="*/ 4398766 w 7868507"/>
              <a:gd name="connsiteY120" fmla="*/ 1022420 h 1682351"/>
              <a:gd name="connsiteX121" fmla="*/ 4397057 w 7868507"/>
              <a:gd name="connsiteY121" fmla="*/ 1020283 h 1682351"/>
              <a:gd name="connsiteX122" fmla="*/ 4386552 w 7868507"/>
              <a:gd name="connsiteY122" fmla="*/ 1024409 h 1682351"/>
              <a:gd name="connsiteX123" fmla="*/ 4377324 w 7868507"/>
              <a:gd name="connsiteY123" fmla="*/ 1023587 h 1682351"/>
              <a:gd name="connsiteX124" fmla="*/ 4370923 w 7868507"/>
              <a:gd name="connsiteY124" fmla="*/ 1028513 h 1682351"/>
              <a:gd name="connsiteX125" fmla="*/ 4360023 w 7868507"/>
              <a:gd name="connsiteY125" fmla="*/ 1029711 h 1682351"/>
              <a:gd name="connsiteX126" fmla="*/ 4346335 w 7868507"/>
              <a:gd name="connsiteY126" fmla="*/ 1029999 h 1682351"/>
              <a:gd name="connsiteX127" fmla="*/ 4334175 w 7868507"/>
              <a:gd name="connsiteY127" fmla="*/ 1028124 h 1682351"/>
              <a:gd name="connsiteX128" fmla="*/ 4316842 w 7868507"/>
              <a:gd name="connsiteY128" fmla="*/ 1031192 h 1682351"/>
              <a:gd name="connsiteX129" fmla="*/ 4277163 w 7868507"/>
              <a:gd name="connsiteY129" fmla="*/ 1035732 h 1682351"/>
              <a:gd name="connsiteX130" fmla="*/ 4247171 w 7868507"/>
              <a:gd name="connsiteY130" fmla="*/ 1039212 h 1682351"/>
              <a:gd name="connsiteX131" fmla="*/ 4194968 w 7868507"/>
              <a:gd name="connsiteY131" fmla="*/ 1049296 h 1682351"/>
              <a:gd name="connsiteX132" fmla="*/ 4185496 w 7868507"/>
              <a:gd name="connsiteY132" fmla="*/ 1057811 h 1682351"/>
              <a:gd name="connsiteX133" fmla="*/ 4160588 w 7868507"/>
              <a:gd name="connsiteY133" fmla="*/ 1055289 h 1682351"/>
              <a:gd name="connsiteX134" fmla="*/ 4153601 w 7868507"/>
              <a:gd name="connsiteY134" fmla="*/ 1046911 h 1682351"/>
              <a:gd name="connsiteX135" fmla="*/ 4121597 w 7868507"/>
              <a:gd name="connsiteY135" fmla="*/ 1049768 h 1682351"/>
              <a:gd name="connsiteX136" fmla="*/ 4092519 w 7868507"/>
              <a:gd name="connsiteY136" fmla="*/ 1061793 h 1682351"/>
              <a:gd name="connsiteX137" fmla="*/ 4054082 w 7868507"/>
              <a:gd name="connsiteY137" fmla="*/ 1068526 h 1682351"/>
              <a:gd name="connsiteX138" fmla="*/ 4031133 w 7868507"/>
              <a:gd name="connsiteY138" fmla="*/ 1072650 h 1682351"/>
              <a:gd name="connsiteX139" fmla="*/ 3966873 w 7868507"/>
              <a:gd name="connsiteY139" fmla="*/ 1076267 h 1682351"/>
              <a:gd name="connsiteX140" fmla="*/ 3963573 w 7868507"/>
              <a:gd name="connsiteY140" fmla="*/ 1076172 h 1682351"/>
              <a:gd name="connsiteX141" fmla="*/ 3952740 w 7868507"/>
              <a:gd name="connsiteY141" fmla="*/ 1081643 h 1682351"/>
              <a:gd name="connsiteX142" fmla="*/ 3952284 w 7868507"/>
              <a:gd name="connsiteY142" fmla="*/ 1083043 h 1682351"/>
              <a:gd name="connsiteX143" fmla="*/ 3912008 w 7868507"/>
              <a:gd name="connsiteY143" fmla="*/ 1080346 h 1682351"/>
              <a:gd name="connsiteX144" fmla="*/ 3907178 w 7868507"/>
              <a:gd name="connsiteY144" fmla="*/ 1082452 h 1682351"/>
              <a:gd name="connsiteX145" fmla="*/ 3880262 w 7868507"/>
              <a:gd name="connsiteY145" fmla="*/ 1077541 h 1682351"/>
              <a:gd name="connsiteX146" fmla="*/ 3866711 w 7868507"/>
              <a:gd name="connsiteY146" fmla="*/ 1076684 h 1682351"/>
              <a:gd name="connsiteX147" fmla="*/ 3842517 w 7868507"/>
              <a:gd name="connsiteY147" fmla="*/ 1073470 h 1682351"/>
              <a:gd name="connsiteX148" fmla="*/ 3840538 w 7868507"/>
              <a:gd name="connsiteY148" fmla="*/ 1074837 h 1682351"/>
              <a:gd name="connsiteX149" fmla="*/ 3835745 w 7868507"/>
              <a:gd name="connsiteY149" fmla="*/ 1073596 h 1682351"/>
              <a:gd name="connsiteX150" fmla="*/ 3832245 w 7868507"/>
              <a:gd name="connsiteY150" fmla="*/ 1075205 h 1682351"/>
              <a:gd name="connsiteX151" fmla="*/ 3828256 w 7868507"/>
              <a:gd name="connsiteY151" fmla="*/ 1074786 h 1682351"/>
              <a:gd name="connsiteX152" fmla="*/ 3786574 w 7868507"/>
              <a:gd name="connsiteY152" fmla="*/ 1081253 h 1682351"/>
              <a:gd name="connsiteX153" fmla="*/ 3777568 w 7868507"/>
              <a:gd name="connsiteY153" fmla="*/ 1079989 h 1682351"/>
              <a:gd name="connsiteX154" fmla="*/ 3770769 w 7868507"/>
              <a:gd name="connsiteY154" fmla="*/ 1084796 h 1682351"/>
              <a:gd name="connsiteX155" fmla="*/ 3742056 w 7868507"/>
              <a:gd name="connsiteY155" fmla="*/ 1086062 h 1682351"/>
              <a:gd name="connsiteX156" fmla="*/ 3732135 w 7868507"/>
              <a:gd name="connsiteY156" fmla="*/ 1082300 h 1682351"/>
              <a:gd name="connsiteX157" fmla="*/ 3722961 w 7868507"/>
              <a:gd name="connsiteY157" fmla="*/ 1079602 h 1682351"/>
              <a:gd name="connsiteX158" fmla="*/ 3721773 w 7868507"/>
              <a:gd name="connsiteY158" fmla="*/ 1079610 h 1682351"/>
              <a:gd name="connsiteX159" fmla="*/ 3709837 w 7868507"/>
              <a:gd name="connsiteY159" fmla="*/ 1079694 h 1682351"/>
              <a:gd name="connsiteX160" fmla="*/ 3687629 w 7868507"/>
              <a:gd name="connsiteY160" fmla="*/ 1079849 h 1682351"/>
              <a:gd name="connsiteX161" fmla="*/ 3644574 w 7868507"/>
              <a:gd name="connsiteY161" fmla="*/ 1083439 h 1682351"/>
              <a:gd name="connsiteX162" fmla="*/ 3547156 w 7868507"/>
              <a:gd name="connsiteY162" fmla="*/ 1066356 h 1682351"/>
              <a:gd name="connsiteX163" fmla="*/ 3408831 w 7868507"/>
              <a:gd name="connsiteY163" fmla="*/ 1075438 h 1682351"/>
              <a:gd name="connsiteX164" fmla="*/ 3114039 w 7868507"/>
              <a:gd name="connsiteY164" fmla="*/ 1109327 h 1682351"/>
              <a:gd name="connsiteX165" fmla="*/ 3051319 w 7868507"/>
              <a:gd name="connsiteY165" fmla="*/ 1116688 h 1682351"/>
              <a:gd name="connsiteX166" fmla="*/ 3010058 w 7868507"/>
              <a:gd name="connsiteY166" fmla="*/ 1118821 h 1682351"/>
              <a:gd name="connsiteX167" fmla="*/ 2941155 w 7868507"/>
              <a:gd name="connsiteY167" fmla="*/ 1141827 h 1682351"/>
              <a:gd name="connsiteX168" fmla="*/ 2862733 w 7868507"/>
              <a:gd name="connsiteY168" fmla="*/ 1149849 h 1682351"/>
              <a:gd name="connsiteX169" fmla="*/ 2762853 w 7868507"/>
              <a:gd name="connsiteY169" fmla="*/ 1155888 h 1682351"/>
              <a:gd name="connsiteX170" fmla="*/ 2735957 w 7868507"/>
              <a:gd name="connsiteY170" fmla="*/ 1166296 h 1682351"/>
              <a:gd name="connsiteX171" fmla="*/ 2697453 w 7868507"/>
              <a:gd name="connsiteY171" fmla="*/ 1175920 h 1682351"/>
              <a:gd name="connsiteX172" fmla="*/ 2630587 w 7868507"/>
              <a:gd name="connsiteY172" fmla="*/ 1198561 h 1682351"/>
              <a:gd name="connsiteX173" fmla="*/ 2554087 w 7868507"/>
              <a:gd name="connsiteY173" fmla="*/ 1210615 h 1682351"/>
              <a:gd name="connsiteX174" fmla="*/ 2466063 w 7868507"/>
              <a:gd name="connsiteY174" fmla="*/ 1202949 h 1682351"/>
              <a:gd name="connsiteX175" fmla="*/ 2417946 w 7868507"/>
              <a:gd name="connsiteY175" fmla="*/ 1202719 h 1682351"/>
              <a:gd name="connsiteX176" fmla="*/ 2258819 w 7868507"/>
              <a:gd name="connsiteY176" fmla="*/ 1200304 h 1682351"/>
              <a:gd name="connsiteX177" fmla="*/ 2148771 w 7868507"/>
              <a:gd name="connsiteY177" fmla="*/ 1198564 h 1682351"/>
              <a:gd name="connsiteX178" fmla="*/ 2117137 w 7868507"/>
              <a:gd name="connsiteY178" fmla="*/ 1207800 h 1682351"/>
              <a:gd name="connsiteX179" fmla="*/ 2064067 w 7868507"/>
              <a:gd name="connsiteY179" fmla="*/ 1222897 h 1682351"/>
              <a:gd name="connsiteX180" fmla="*/ 2011154 w 7868507"/>
              <a:gd name="connsiteY180" fmla="*/ 1227589 h 1682351"/>
              <a:gd name="connsiteX181" fmla="*/ 1967562 w 7868507"/>
              <a:gd name="connsiteY181" fmla="*/ 1238053 h 1682351"/>
              <a:gd name="connsiteX182" fmla="*/ 1925305 w 7868507"/>
              <a:gd name="connsiteY182" fmla="*/ 1239652 h 1682351"/>
              <a:gd name="connsiteX183" fmla="*/ 1903633 w 7868507"/>
              <a:gd name="connsiteY183" fmla="*/ 1234971 h 1682351"/>
              <a:gd name="connsiteX184" fmla="*/ 1878608 w 7868507"/>
              <a:gd name="connsiteY184" fmla="*/ 1229903 h 1682351"/>
              <a:gd name="connsiteX185" fmla="*/ 1843617 w 7868507"/>
              <a:gd name="connsiteY185" fmla="*/ 1224887 h 1682351"/>
              <a:gd name="connsiteX186" fmla="*/ 1749265 w 7868507"/>
              <a:gd name="connsiteY186" fmla="*/ 1228560 h 1682351"/>
              <a:gd name="connsiteX187" fmla="*/ 1650050 w 7868507"/>
              <a:gd name="connsiteY187" fmla="*/ 1231064 h 1682351"/>
              <a:gd name="connsiteX188" fmla="*/ 1625906 w 7868507"/>
              <a:gd name="connsiteY188" fmla="*/ 1240466 h 1682351"/>
              <a:gd name="connsiteX189" fmla="*/ 1625638 w 7868507"/>
              <a:gd name="connsiteY189" fmla="*/ 1243542 h 1682351"/>
              <a:gd name="connsiteX190" fmla="*/ 1621994 w 7868507"/>
              <a:gd name="connsiteY190" fmla="*/ 1248302 h 1682351"/>
              <a:gd name="connsiteX191" fmla="*/ 1615654 w 7868507"/>
              <a:gd name="connsiteY191" fmla="*/ 1259137 h 1682351"/>
              <a:gd name="connsiteX192" fmla="*/ 1602888 w 7868507"/>
              <a:gd name="connsiteY192" fmla="*/ 1274010 h 1682351"/>
              <a:gd name="connsiteX193" fmla="*/ 1602366 w 7868507"/>
              <a:gd name="connsiteY193" fmla="*/ 1273557 h 1682351"/>
              <a:gd name="connsiteX194" fmla="*/ 1597689 w 7868507"/>
              <a:gd name="connsiteY194" fmla="*/ 1274721 h 1682351"/>
              <a:gd name="connsiteX195" fmla="*/ 1566332 w 7868507"/>
              <a:gd name="connsiteY195" fmla="*/ 1278948 h 1682351"/>
              <a:gd name="connsiteX196" fmla="*/ 1555040 w 7868507"/>
              <a:gd name="connsiteY196" fmla="*/ 1293696 h 1682351"/>
              <a:gd name="connsiteX197" fmla="*/ 1552558 w 7868507"/>
              <a:gd name="connsiteY197" fmla="*/ 1296317 h 1682351"/>
              <a:gd name="connsiteX198" fmla="*/ 1552423 w 7868507"/>
              <a:gd name="connsiteY198" fmla="*/ 1296224 h 1682351"/>
              <a:gd name="connsiteX199" fmla="*/ 1549631 w 7868507"/>
              <a:gd name="connsiteY199" fmla="*/ 1298702 h 1682351"/>
              <a:gd name="connsiteX200" fmla="*/ 1518013 w 7868507"/>
              <a:gd name="connsiteY200" fmla="*/ 1301677 h 1682351"/>
              <a:gd name="connsiteX201" fmla="*/ 1479156 w 7868507"/>
              <a:gd name="connsiteY201" fmla="*/ 1316098 h 1682351"/>
              <a:gd name="connsiteX202" fmla="*/ 1441079 w 7868507"/>
              <a:gd name="connsiteY202" fmla="*/ 1332684 h 1682351"/>
              <a:gd name="connsiteX203" fmla="*/ 1427483 w 7868507"/>
              <a:gd name="connsiteY203" fmla="*/ 1339810 h 1682351"/>
              <a:gd name="connsiteX204" fmla="*/ 1402408 w 7868507"/>
              <a:gd name="connsiteY204" fmla="*/ 1347572 h 1682351"/>
              <a:gd name="connsiteX205" fmla="*/ 1390401 w 7868507"/>
              <a:gd name="connsiteY205" fmla="*/ 1348064 h 1682351"/>
              <a:gd name="connsiteX206" fmla="*/ 1389965 w 7868507"/>
              <a:gd name="connsiteY206" fmla="*/ 1348612 h 1682351"/>
              <a:gd name="connsiteX207" fmla="*/ 1388601 w 7868507"/>
              <a:gd name="connsiteY207" fmla="*/ 1346953 h 1682351"/>
              <a:gd name="connsiteX208" fmla="*/ 1380844 w 7868507"/>
              <a:gd name="connsiteY208" fmla="*/ 1350384 h 1682351"/>
              <a:gd name="connsiteX209" fmla="*/ 1378861 w 7868507"/>
              <a:gd name="connsiteY209" fmla="*/ 1352221 h 1682351"/>
              <a:gd name="connsiteX210" fmla="*/ 1375758 w 7868507"/>
              <a:gd name="connsiteY210" fmla="*/ 1353731 h 1682351"/>
              <a:gd name="connsiteX211" fmla="*/ 1375650 w 7868507"/>
              <a:gd name="connsiteY211" fmla="*/ 1353592 h 1682351"/>
              <a:gd name="connsiteX212" fmla="*/ 1372804 w 7868507"/>
              <a:gd name="connsiteY212" fmla="*/ 1355351 h 1682351"/>
              <a:gd name="connsiteX213" fmla="*/ 1359249 w 7868507"/>
              <a:gd name="connsiteY213" fmla="*/ 1366189 h 1682351"/>
              <a:gd name="connsiteX214" fmla="*/ 1340780 w 7868507"/>
              <a:gd name="connsiteY214" fmla="*/ 1366894 h 1682351"/>
              <a:gd name="connsiteX215" fmla="*/ 1337816 w 7868507"/>
              <a:gd name="connsiteY215" fmla="*/ 1359128 h 1682351"/>
              <a:gd name="connsiteX216" fmla="*/ 1335560 w 7868507"/>
              <a:gd name="connsiteY216" fmla="*/ 1360910 h 1682351"/>
              <a:gd name="connsiteX217" fmla="*/ 1331292 w 7868507"/>
              <a:gd name="connsiteY217" fmla="*/ 1365723 h 1682351"/>
              <a:gd name="connsiteX218" fmla="*/ 1329826 w 7868507"/>
              <a:gd name="connsiteY218" fmla="*/ 1365581 h 1682351"/>
              <a:gd name="connsiteX219" fmla="*/ 1315524 w 7868507"/>
              <a:gd name="connsiteY219" fmla="*/ 1370869 h 1682351"/>
              <a:gd name="connsiteX220" fmla="*/ 1311310 w 7868507"/>
              <a:gd name="connsiteY220" fmla="*/ 1368878 h 1682351"/>
              <a:gd name="connsiteX221" fmla="*/ 1309448 w 7868507"/>
              <a:gd name="connsiteY221" fmla="*/ 1368851 h 1682351"/>
              <a:gd name="connsiteX222" fmla="*/ 1301298 w 7868507"/>
              <a:gd name="connsiteY222" fmla="*/ 1377498 h 1682351"/>
              <a:gd name="connsiteX223" fmla="*/ 1296925 w 7868507"/>
              <a:gd name="connsiteY223" fmla="*/ 1380996 h 1682351"/>
              <a:gd name="connsiteX224" fmla="*/ 1269267 w 7868507"/>
              <a:gd name="connsiteY224" fmla="*/ 1411589 h 1682351"/>
              <a:gd name="connsiteX225" fmla="*/ 1221707 w 7868507"/>
              <a:gd name="connsiteY225" fmla="*/ 1427353 h 1682351"/>
              <a:gd name="connsiteX226" fmla="*/ 1173283 w 7868507"/>
              <a:gd name="connsiteY226" fmla="*/ 1444522 h 1682351"/>
              <a:gd name="connsiteX227" fmla="*/ 1135382 w 7868507"/>
              <a:gd name="connsiteY227" fmla="*/ 1456933 h 1682351"/>
              <a:gd name="connsiteX228" fmla="*/ 1055416 w 7868507"/>
              <a:gd name="connsiteY228" fmla="*/ 1526389 h 1682351"/>
              <a:gd name="connsiteX229" fmla="*/ 1034752 w 7868507"/>
              <a:gd name="connsiteY229" fmla="*/ 1531257 h 1682351"/>
              <a:gd name="connsiteX230" fmla="*/ 1018956 w 7868507"/>
              <a:gd name="connsiteY230" fmla="*/ 1549595 h 1682351"/>
              <a:gd name="connsiteX231" fmla="*/ 1010858 w 7868507"/>
              <a:gd name="connsiteY231" fmla="*/ 1548110 h 1682351"/>
              <a:gd name="connsiteX232" fmla="*/ 1009435 w 7868507"/>
              <a:gd name="connsiteY232" fmla="*/ 1547700 h 1682351"/>
              <a:gd name="connsiteX233" fmla="*/ 1004312 w 7868507"/>
              <a:gd name="connsiteY233" fmla="*/ 1549413 h 1682351"/>
              <a:gd name="connsiteX234" fmla="*/ 1002155 w 7868507"/>
              <a:gd name="connsiteY234" fmla="*/ 1545703 h 1682351"/>
              <a:gd name="connsiteX235" fmla="*/ 993932 w 7868507"/>
              <a:gd name="connsiteY235" fmla="*/ 1545275 h 1682351"/>
              <a:gd name="connsiteX236" fmla="*/ 984702 w 7868507"/>
              <a:gd name="connsiteY236" fmla="*/ 1549599 h 1682351"/>
              <a:gd name="connsiteX237" fmla="*/ 951832 w 7868507"/>
              <a:gd name="connsiteY237" fmla="*/ 1564506 h 1682351"/>
              <a:gd name="connsiteX238" fmla="*/ 946909 w 7868507"/>
              <a:gd name="connsiteY238" fmla="*/ 1569506 h 1682351"/>
              <a:gd name="connsiteX239" fmla="*/ 930061 w 7868507"/>
              <a:gd name="connsiteY239" fmla="*/ 1573784 h 1682351"/>
              <a:gd name="connsiteX240" fmla="*/ 929189 w 7868507"/>
              <a:gd name="connsiteY240" fmla="*/ 1575061 h 1682351"/>
              <a:gd name="connsiteX241" fmla="*/ 913074 w 7868507"/>
              <a:gd name="connsiteY241" fmla="*/ 1580907 h 1682351"/>
              <a:gd name="connsiteX242" fmla="*/ 885532 w 7868507"/>
              <a:gd name="connsiteY242" fmla="*/ 1596205 h 1682351"/>
              <a:gd name="connsiteX243" fmla="*/ 879535 w 7868507"/>
              <a:gd name="connsiteY243" fmla="*/ 1593350 h 1682351"/>
              <a:gd name="connsiteX244" fmla="*/ 878302 w 7868507"/>
              <a:gd name="connsiteY244" fmla="*/ 1591213 h 1682351"/>
              <a:gd name="connsiteX245" fmla="*/ 870728 w 7868507"/>
              <a:gd name="connsiteY245" fmla="*/ 1595340 h 1682351"/>
              <a:gd name="connsiteX246" fmla="*/ 864075 w 7868507"/>
              <a:gd name="connsiteY246" fmla="*/ 1594517 h 1682351"/>
              <a:gd name="connsiteX247" fmla="*/ 859460 w 7868507"/>
              <a:gd name="connsiteY247" fmla="*/ 1599444 h 1682351"/>
              <a:gd name="connsiteX248" fmla="*/ 851601 w 7868507"/>
              <a:gd name="connsiteY248" fmla="*/ 1600641 h 1682351"/>
              <a:gd name="connsiteX249" fmla="*/ 841730 w 7868507"/>
              <a:gd name="connsiteY249" fmla="*/ 1600929 h 1682351"/>
              <a:gd name="connsiteX250" fmla="*/ 832963 w 7868507"/>
              <a:gd name="connsiteY250" fmla="*/ 1599055 h 1682351"/>
              <a:gd name="connsiteX251" fmla="*/ 820466 w 7868507"/>
              <a:gd name="connsiteY251" fmla="*/ 1602123 h 1682351"/>
              <a:gd name="connsiteX252" fmla="*/ 791859 w 7868507"/>
              <a:gd name="connsiteY252" fmla="*/ 1606663 h 1682351"/>
              <a:gd name="connsiteX253" fmla="*/ 770233 w 7868507"/>
              <a:gd name="connsiteY253" fmla="*/ 1610142 h 1682351"/>
              <a:gd name="connsiteX254" fmla="*/ 732594 w 7868507"/>
              <a:gd name="connsiteY254" fmla="*/ 1620226 h 1682351"/>
              <a:gd name="connsiteX255" fmla="*/ 725765 w 7868507"/>
              <a:gd name="connsiteY255" fmla="*/ 1628741 h 1682351"/>
              <a:gd name="connsiteX256" fmla="*/ 707807 w 7868507"/>
              <a:gd name="connsiteY256" fmla="*/ 1626219 h 1682351"/>
              <a:gd name="connsiteX257" fmla="*/ 702769 w 7868507"/>
              <a:gd name="connsiteY257" fmla="*/ 1617842 h 1682351"/>
              <a:gd name="connsiteX258" fmla="*/ 679694 w 7868507"/>
              <a:gd name="connsiteY258" fmla="*/ 1620699 h 1682351"/>
              <a:gd name="connsiteX259" fmla="*/ 658729 w 7868507"/>
              <a:gd name="connsiteY259" fmla="*/ 1632723 h 1682351"/>
              <a:gd name="connsiteX260" fmla="*/ 631015 w 7868507"/>
              <a:gd name="connsiteY260" fmla="*/ 1639457 h 1682351"/>
              <a:gd name="connsiteX261" fmla="*/ 614469 w 7868507"/>
              <a:gd name="connsiteY261" fmla="*/ 1643580 h 1682351"/>
              <a:gd name="connsiteX262" fmla="*/ 568137 w 7868507"/>
              <a:gd name="connsiteY262" fmla="*/ 1647197 h 1682351"/>
              <a:gd name="connsiteX263" fmla="*/ 565757 w 7868507"/>
              <a:gd name="connsiteY263" fmla="*/ 1647102 h 1682351"/>
              <a:gd name="connsiteX264" fmla="*/ 557947 w 7868507"/>
              <a:gd name="connsiteY264" fmla="*/ 1652573 h 1682351"/>
              <a:gd name="connsiteX265" fmla="*/ 557617 w 7868507"/>
              <a:gd name="connsiteY265" fmla="*/ 1653973 h 1682351"/>
              <a:gd name="connsiteX266" fmla="*/ 528578 w 7868507"/>
              <a:gd name="connsiteY266" fmla="*/ 1651276 h 1682351"/>
              <a:gd name="connsiteX267" fmla="*/ 525096 w 7868507"/>
              <a:gd name="connsiteY267" fmla="*/ 1653383 h 1682351"/>
              <a:gd name="connsiteX268" fmla="*/ 505689 w 7868507"/>
              <a:gd name="connsiteY268" fmla="*/ 1648471 h 1682351"/>
              <a:gd name="connsiteX269" fmla="*/ 495919 w 7868507"/>
              <a:gd name="connsiteY269" fmla="*/ 1647615 h 1682351"/>
              <a:gd name="connsiteX270" fmla="*/ 478476 w 7868507"/>
              <a:gd name="connsiteY270" fmla="*/ 1644401 h 1682351"/>
              <a:gd name="connsiteX271" fmla="*/ 477049 w 7868507"/>
              <a:gd name="connsiteY271" fmla="*/ 1645767 h 1682351"/>
              <a:gd name="connsiteX272" fmla="*/ 473592 w 7868507"/>
              <a:gd name="connsiteY272" fmla="*/ 1644526 h 1682351"/>
              <a:gd name="connsiteX273" fmla="*/ 471069 w 7868507"/>
              <a:gd name="connsiteY273" fmla="*/ 1646136 h 1682351"/>
              <a:gd name="connsiteX274" fmla="*/ 468193 w 7868507"/>
              <a:gd name="connsiteY274" fmla="*/ 1645716 h 1682351"/>
              <a:gd name="connsiteX275" fmla="*/ 438139 w 7868507"/>
              <a:gd name="connsiteY275" fmla="*/ 1652183 h 1682351"/>
              <a:gd name="connsiteX276" fmla="*/ 431647 w 7868507"/>
              <a:gd name="connsiteY276" fmla="*/ 1650919 h 1682351"/>
              <a:gd name="connsiteX277" fmla="*/ 426745 w 7868507"/>
              <a:gd name="connsiteY277" fmla="*/ 1655727 h 1682351"/>
              <a:gd name="connsiteX278" fmla="*/ 406042 w 7868507"/>
              <a:gd name="connsiteY278" fmla="*/ 1656992 h 1682351"/>
              <a:gd name="connsiteX279" fmla="*/ 398889 w 7868507"/>
              <a:gd name="connsiteY279" fmla="*/ 1653230 h 1682351"/>
              <a:gd name="connsiteX280" fmla="*/ 392275 w 7868507"/>
              <a:gd name="connsiteY280" fmla="*/ 1650533 h 1682351"/>
              <a:gd name="connsiteX281" fmla="*/ 391417 w 7868507"/>
              <a:gd name="connsiteY281" fmla="*/ 1650540 h 1682351"/>
              <a:gd name="connsiteX282" fmla="*/ 382811 w 7868507"/>
              <a:gd name="connsiteY282" fmla="*/ 1650624 h 1682351"/>
              <a:gd name="connsiteX283" fmla="*/ 366800 w 7868507"/>
              <a:gd name="connsiteY283" fmla="*/ 1650779 h 1682351"/>
              <a:gd name="connsiteX284" fmla="*/ 335757 w 7868507"/>
              <a:gd name="connsiteY284" fmla="*/ 1654369 h 1682351"/>
              <a:gd name="connsiteX285" fmla="*/ 265518 w 7868507"/>
              <a:gd name="connsiteY285" fmla="*/ 1637286 h 1682351"/>
              <a:gd name="connsiteX286" fmla="*/ 165785 w 7868507"/>
              <a:gd name="connsiteY286" fmla="*/ 1646368 h 1682351"/>
              <a:gd name="connsiteX287" fmla="*/ 5771 w 7868507"/>
              <a:gd name="connsiteY287" fmla="*/ 1682351 h 1682351"/>
              <a:gd name="connsiteX288" fmla="*/ 0 w 7868507"/>
              <a:gd name="connsiteY288" fmla="*/ 1682121 h 1682351"/>
              <a:gd name="connsiteX289" fmla="*/ 0 w 7868507"/>
              <a:gd name="connsiteY289" fmla="*/ 208540 h 1682351"/>
              <a:gd name="connsiteX290" fmla="*/ 1 w 7868507"/>
              <a:gd name="connsiteY290" fmla="*/ 208540 h 168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7868507" h="1682351">
                <a:moveTo>
                  <a:pt x="0" y="0"/>
                </a:moveTo>
                <a:lnTo>
                  <a:pt x="7868507" y="0"/>
                </a:lnTo>
                <a:lnTo>
                  <a:pt x="7865866" y="1824"/>
                </a:lnTo>
                <a:cubicBezTo>
                  <a:pt x="7856431" y="8442"/>
                  <a:pt x="7838680" y="21037"/>
                  <a:pt x="7837561" y="21679"/>
                </a:cubicBezTo>
                <a:cubicBezTo>
                  <a:pt x="7827334" y="28887"/>
                  <a:pt x="7786488" y="47703"/>
                  <a:pt x="7769454" y="43813"/>
                </a:cubicBezTo>
                <a:cubicBezTo>
                  <a:pt x="7776715" y="51976"/>
                  <a:pt x="7698773" y="52885"/>
                  <a:pt x="7695485" y="61050"/>
                </a:cubicBezTo>
                <a:cubicBezTo>
                  <a:pt x="7694124" y="67654"/>
                  <a:pt x="7669858" y="70842"/>
                  <a:pt x="7662356" y="73131"/>
                </a:cubicBezTo>
                <a:cubicBezTo>
                  <a:pt x="7657288" y="79798"/>
                  <a:pt x="7615644" y="67260"/>
                  <a:pt x="7602203" y="99894"/>
                </a:cubicBezTo>
                <a:cubicBezTo>
                  <a:pt x="7564102" y="102340"/>
                  <a:pt x="7563677" y="146948"/>
                  <a:pt x="7533256" y="141638"/>
                </a:cubicBezTo>
                <a:cubicBezTo>
                  <a:pt x="7525393" y="142116"/>
                  <a:pt x="7522481" y="163449"/>
                  <a:pt x="7516926" y="165418"/>
                </a:cubicBezTo>
                <a:lnTo>
                  <a:pt x="7488994" y="178287"/>
                </a:lnTo>
                <a:lnTo>
                  <a:pt x="7478335" y="185700"/>
                </a:lnTo>
                <a:lnTo>
                  <a:pt x="7458526" y="189157"/>
                </a:lnTo>
                <a:cubicBezTo>
                  <a:pt x="7448729" y="190298"/>
                  <a:pt x="7435680" y="189564"/>
                  <a:pt x="7419554" y="192546"/>
                </a:cubicBezTo>
                <a:cubicBezTo>
                  <a:pt x="7391848" y="201320"/>
                  <a:pt x="7364551" y="190112"/>
                  <a:pt x="7347574" y="213028"/>
                </a:cubicBezTo>
                <a:cubicBezTo>
                  <a:pt x="7289734" y="215419"/>
                  <a:pt x="7263297" y="236052"/>
                  <a:pt x="7205646" y="228570"/>
                </a:cubicBezTo>
                <a:cubicBezTo>
                  <a:pt x="7219384" y="234481"/>
                  <a:pt x="7148985" y="225303"/>
                  <a:pt x="7132082" y="240066"/>
                </a:cubicBezTo>
                <a:cubicBezTo>
                  <a:pt x="7098097" y="244851"/>
                  <a:pt x="7078927" y="243254"/>
                  <a:pt x="7026584" y="249305"/>
                </a:cubicBezTo>
                <a:cubicBezTo>
                  <a:pt x="6982005" y="255885"/>
                  <a:pt x="6975045" y="256084"/>
                  <a:pt x="6949796" y="259619"/>
                </a:cubicBezTo>
                <a:lnTo>
                  <a:pt x="6850243" y="278486"/>
                </a:lnTo>
                <a:lnTo>
                  <a:pt x="6848972" y="279419"/>
                </a:lnTo>
                <a:cubicBezTo>
                  <a:pt x="6842431" y="281915"/>
                  <a:pt x="6837674" y="282132"/>
                  <a:pt x="6833720" y="281340"/>
                </a:cubicBezTo>
                <a:lnTo>
                  <a:pt x="6796601" y="279778"/>
                </a:lnTo>
                <a:lnTo>
                  <a:pt x="6793249" y="281365"/>
                </a:lnTo>
                <a:lnTo>
                  <a:pt x="6761214" y="283216"/>
                </a:lnTo>
                <a:cubicBezTo>
                  <a:pt x="6761188" y="283490"/>
                  <a:pt x="6761163" y="283765"/>
                  <a:pt x="6761137" y="284040"/>
                </a:cubicBezTo>
                <a:cubicBezTo>
                  <a:pt x="6760237" y="285931"/>
                  <a:pt x="6758196" y="287407"/>
                  <a:pt x="6753708" y="288053"/>
                </a:cubicBezTo>
                <a:cubicBezTo>
                  <a:pt x="6765963" y="298767"/>
                  <a:pt x="6752991" y="292938"/>
                  <a:pt x="6738673" y="293899"/>
                </a:cubicBezTo>
                <a:cubicBezTo>
                  <a:pt x="6725584" y="299105"/>
                  <a:pt x="6686848" y="314912"/>
                  <a:pt x="6675177" y="319284"/>
                </a:cubicBezTo>
                <a:lnTo>
                  <a:pt x="6668648" y="320128"/>
                </a:lnTo>
                <a:cubicBezTo>
                  <a:pt x="6668631" y="320193"/>
                  <a:pt x="6668614" y="320260"/>
                  <a:pt x="6668596" y="320325"/>
                </a:cubicBezTo>
                <a:cubicBezTo>
                  <a:pt x="6667339" y="320894"/>
                  <a:pt x="6665255" y="321316"/>
                  <a:pt x="6661861" y="321574"/>
                </a:cubicBezTo>
                <a:lnTo>
                  <a:pt x="6644079" y="323301"/>
                </a:lnTo>
                <a:lnTo>
                  <a:pt x="6640227" y="325063"/>
                </a:lnTo>
                <a:lnTo>
                  <a:pt x="6639422" y="327491"/>
                </a:lnTo>
                <a:lnTo>
                  <a:pt x="6617073" y="336554"/>
                </a:lnTo>
                <a:cubicBezTo>
                  <a:pt x="6605813" y="334764"/>
                  <a:pt x="6572341" y="351494"/>
                  <a:pt x="6565938" y="354459"/>
                </a:cubicBezTo>
                <a:lnTo>
                  <a:pt x="6506395" y="372715"/>
                </a:lnTo>
                <a:cubicBezTo>
                  <a:pt x="6446059" y="407226"/>
                  <a:pt x="6413333" y="405459"/>
                  <a:pt x="6366803" y="421832"/>
                </a:cubicBezTo>
                <a:cubicBezTo>
                  <a:pt x="6324390" y="424230"/>
                  <a:pt x="6284368" y="425700"/>
                  <a:pt x="6245343" y="435559"/>
                </a:cubicBezTo>
                <a:cubicBezTo>
                  <a:pt x="6215336" y="440142"/>
                  <a:pt x="6196358" y="442032"/>
                  <a:pt x="6186762" y="449329"/>
                </a:cubicBezTo>
                <a:lnTo>
                  <a:pt x="6151870" y="456667"/>
                </a:lnTo>
                <a:lnTo>
                  <a:pt x="6094791" y="467108"/>
                </a:lnTo>
                <a:cubicBezTo>
                  <a:pt x="6094657" y="467835"/>
                  <a:pt x="6094521" y="468561"/>
                  <a:pt x="6094387" y="469288"/>
                </a:cubicBezTo>
                <a:lnTo>
                  <a:pt x="6088888" y="472662"/>
                </a:lnTo>
                <a:lnTo>
                  <a:pt x="6079322" y="480342"/>
                </a:lnTo>
                <a:lnTo>
                  <a:pt x="6060058" y="490885"/>
                </a:lnTo>
                <a:lnTo>
                  <a:pt x="6059271" y="490563"/>
                </a:lnTo>
                <a:cubicBezTo>
                  <a:pt x="6057130" y="490070"/>
                  <a:pt x="6054850" y="490140"/>
                  <a:pt x="6052214" y="491388"/>
                </a:cubicBezTo>
                <a:cubicBezTo>
                  <a:pt x="6043152" y="492025"/>
                  <a:pt x="6015622" y="492143"/>
                  <a:pt x="6004898" y="494385"/>
                </a:cubicBezTo>
                <a:cubicBezTo>
                  <a:pt x="5999647" y="497933"/>
                  <a:pt x="5993947" y="501457"/>
                  <a:pt x="5987859" y="504838"/>
                </a:cubicBezTo>
                <a:lnTo>
                  <a:pt x="5984113" y="506697"/>
                </a:lnTo>
                <a:lnTo>
                  <a:pt x="5983909" y="506630"/>
                </a:lnTo>
                <a:cubicBezTo>
                  <a:pt x="5982816" y="506817"/>
                  <a:pt x="5981478" y="507345"/>
                  <a:pt x="5979696" y="508387"/>
                </a:cubicBezTo>
                <a:lnTo>
                  <a:pt x="5931986" y="510495"/>
                </a:lnTo>
                <a:cubicBezTo>
                  <a:pt x="5909485" y="515471"/>
                  <a:pt x="5891640" y="509415"/>
                  <a:pt x="5873354" y="520717"/>
                </a:cubicBezTo>
                <a:cubicBezTo>
                  <a:pt x="5862814" y="523027"/>
                  <a:pt x="5852640" y="524240"/>
                  <a:pt x="5843006" y="525739"/>
                </a:cubicBezTo>
                <a:lnTo>
                  <a:pt x="5825737" y="530029"/>
                </a:lnTo>
                <a:lnTo>
                  <a:pt x="5812271" y="536366"/>
                </a:lnTo>
                <a:cubicBezTo>
                  <a:pt x="5756812" y="585055"/>
                  <a:pt x="5726733" y="582561"/>
                  <a:pt x="5683965" y="605660"/>
                </a:cubicBezTo>
                <a:cubicBezTo>
                  <a:pt x="5644981" y="609044"/>
                  <a:pt x="5608194" y="611118"/>
                  <a:pt x="5572324" y="625027"/>
                </a:cubicBezTo>
                <a:lnTo>
                  <a:pt x="5556903" y="628786"/>
                </a:lnTo>
                <a:lnTo>
                  <a:pt x="5553544" y="627847"/>
                </a:lnTo>
                <a:lnTo>
                  <a:pt x="5526889" y="632098"/>
                </a:lnTo>
                <a:lnTo>
                  <a:pt x="5521078" y="637584"/>
                </a:lnTo>
                <a:lnTo>
                  <a:pt x="5512534" y="637267"/>
                </a:lnTo>
                <a:cubicBezTo>
                  <a:pt x="5504747" y="639009"/>
                  <a:pt x="5481345" y="646244"/>
                  <a:pt x="5474353" y="648039"/>
                </a:cubicBezTo>
                <a:lnTo>
                  <a:pt x="5470584" y="648039"/>
                </a:lnTo>
                <a:lnTo>
                  <a:pt x="5467496" y="650003"/>
                </a:lnTo>
                <a:lnTo>
                  <a:pt x="5462885" y="649269"/>
                </a:lnTo>
                <a:lnTo>
                  <a:pt x="5461190" y="650833"/>
                </a:lnTo>
                <a:lnTo>
                  <a:pt x="5438256" y="650162"/>
                </a:lnTo>
                <a:lnTo>
                  <a:pt x="5425515" y="650724"/>
                </a:lnTo>
                <a:lnTo>
                  <a:pt x="5399851" y="648648"/>
                </a:lnTo>
                <a:lnTo>
                  <a:pt x="5395578" y="651245"/>
                </a:lnTo>
                <a:lnTo>
                  <a:pt x="5357693" y="652764"/>
                </a:lnTo>
                <a:cubicBezTo>
                  <a:pt x="5357603" y="653244"/>
                  <a:pt x="5357512" y="653723"/>
                  <a:pt x="5357422" y="654203"/>
                </a:cubicBezTo>
                <a:lnTo>
                  <a:pt x="5347920" y="660769"/>
                </a:lnTo>
                <a:lnTo>
                  <a:pt x="5344829" y="661019"/>
                </a:lnTo>
                <a:cubicBezTo>
                  <a:pt x="5307153" y="665059"/>
                  <a:pt x="5332651" y="677514"/>
                  <a:pt x="5285263" y="671313"/>
                </a:cubicBezTo>
                <a:cubicBezTo>
                  <a:pt x="5280405" y="677746"/>
                  <a:pt x="5274454" y="678943"/>
                  <a:pt x="5264305" y="677803"/>
                </a:cubicBezTo>
                <a:cubicBezTo>
                  <a:pt x="5246014" y="680189"/>
                  <a:pt x="5247969" y="694161"/>
                  <a:pt x="5229182" y="688503"/>
                </a:cubicBezTo>
                <a:cubicBezTo>
                  <a:pt x="5232786" y="695611"/>
                  <a:pt x="5194630" y="696876"/>
                  <a:pt x="5203382" y="703484"/>
                </a:cubicBezTo>
                <a:cubicBezTo>
                  <a:pt x="5191747" y="712293"/>
                  <a:pt x="5185418" y="701775"/>
                  <a:pt x="5173833" y="709660"/>
                </a:cubicBezTo>
                <a:cubicBezTo>
                  <a:pt x="5160556" y="713156"/>
                  <a:pt x="5181164" y="700314"/>
                  <a:pt x="5166382" y="702062"/>
                </a:cubicBezTo>
                <a:cubicBezTo>
                  <a:pt x="5152981" y="704685"/>
                  <a:pt x="5149341" y="697471"/>
                  <a:pt x="5142858" y="702153"/>
                </a:cubicBezTo>
                <a:cubicBezTo>
                  <a:pt x="5140697" y="703712"/>
                  <a:pt x="5138223" y="706594"/>
                  <a:pt x="5134964" y="711602"/>
                </a:cubicBezTo>
                <a:cubicBezTo>
                  <a:pt x="5116062" y="710281"/>
                  <a:pt x="5112766" y="718879"/>
                  <a:pt x="5087368" y="727066"/>
                </a:cubicBezTo>
                <a:cubicBezTo>
                  <a:pt x="5076462" y="724359"/>
                  <a:pt x="5067967" y="727957"/>
                  <a:pt x="5059763" y="733651"/>
                </a:cubicBezTo>
                <a:cubicBezTo>
                  <a:pt x="5047285" y="735133"/>
                  <a:pt x="5035444" y="738447"/>
                  <a:pt x="5023240" y="742299"/>
                </a:cubicBezTo>
                <a:lnTo>
                  <a:pt x="5007406" y="747156"/>
                </a:lnTo>
                <a:lnTo>
                  <a:pt x="4995851" y="746560"/>
                </a:lnTo>
                <a:cubicBezTo>
                  <a:pt x="4991224" y="747463"/>
                  <a:pt x="4986919" y="747840"/>
                  <a:pt x="4983107" y="748274"/>
                </a:cubicBezTo>
                <a:lnTo>
                  <a:pt x="4973068" y="750600"/>
                </a:lnTo>
                <a:lnTo>
                  <a:pt x="4967642" y="756164"/>
                </a:lnTo>
                <a:lnTo>
                  <a:pt x="4958938" y="756308"/>
                </a:lnTo>
                <a:lnTo>
                  <a:pt x="4949594" y="761504"/>
                </a:lnTo>
                <a:lnTo>
                  <a:pt x="4947761" y="759559"/>
                </a:lnTo>
                <a:lnTo>
                  <a:pt x="4939683" y="757589"/>
                </a:lnTo>
                <a:lnTo>
                  <a:pt x="4905733" y="776774"/>
                </a:lnTo>
                <a:cubicBezTo>
                  <a:pt x="4896707" y="781329"/>
                  <a:pt x="4889057" y="783325"/>
                  <a:pt x="4885524" y="784914"/>
                </a:cubicBezTo>
                <a:lnTo>
                  <a:pt x="4884537" y="786309"/>
                </a:lnTo>
                <a:lnTo>
                  <a:pt x="4863207" y="792997"/>
                </a:lnTo>
                <a:lnTo>
                  <a:pt x="4857388" y="798678"/>
                </a:lnTo>
                <a:cubicBezTo>
                  <a:pt x="4843193" y="806581"/>
                  <a:pt x="4824167" y="805577"/>
                  <a:pt x="4816499" y="818246"/>
                </a:cubicBezTo>
                <a:cubicBezTo>
                  <a:pt x="4812647" y="821244"/>
                  <a:pt x="4808821" y="822962"/>
                  <a:pt x="4805033" y="823877"/>
                </a:cubicBezTo>
                <a:lnTo>
                  <a:pt x="4794341" y="824641"/>
                </a:lnTo>
                <a:lnTo>
                  <a:pt x="4791139" y="821265"/>
                </a:lnTo>
                <a:lnTo>
                  <a:pt x="4784697" y="823709"/>
                </a:lnTo>
                <a:lnTo>
                  <a:pt x="4782810" y="823507"/>
                </a:lnTo>
                <a:cubicBezTo>
                  <a:pt x="4779205" y="823102"/>
                  <a:pt x="4775651" y="822843"/>
                  <a:pt x="4772164" y="823203"/>
                </a:cubicBezTo>
                <a:cubicBezTo>
                  <a:pt x="4777656" y="842476"/>
                  <a:pt x="4743396" y="829438"/>
                  <a:pt x="4753756" y="843711"/>
                </a:cubicBezTo>
                <a:cubicBezTo>
                  <a:pt x="4735544" y="849041"/>
                  <a:pt x="4750178" y="861228"/>
                  <a:pt x="4727551" y="851537"/>
                </a:cubicBezTo>
                <a:cubicBezTo>
                  <a:pt x="4699946" y="874427"/>
                  <a:pt x="4652821" y="902023"/>
                  <a:pt x="4631760" y="932126"/>
                </a:cubicBezTo>
                <a:cubicBezTo>
                  <a:pt x="4606537" y="943038"/>
                  <a:pt x="4602512" y="938987"/>
                  <a:pt x="4584082" y="949940"/>
                </a:cubicBezTo>
                <a:cubicBezTo>
                  <a:pt x="4584818" y="973908"/>
                  <a:pt x="4539784" y="951314"/>
                  <a:pt x="4523312" y="974005"/>
                </a:cubicBezTo>
                <a:lnTo>
                  <a:pt x="4463504" y="996548"/>
                </a:lnTo>
                <a:lnTo>
                  <a:pt x="4452680" y="1008042"/>
                </a:lnTo>
                <a:lnTo>
                  <a:pt x="4445284" y="1009976"/>
                </a:lnTo>
                <a:lnTo>
                  <a:pt x="4407084" y="1025274"/>
                </a:lnTo>
                <a:lnTo>
                  <a:pt x="4398766" y="1022420"/>
                </a:lnTo>
                <a:lnTo>
                  <a:pt x="4397057" y="1020283"/>
                </a:lnTo>
                <a:lnTo>
                  <a:pt x="4386552" y="1024409"/>
                </a:lnTo>
                <a:lnTo>
                  <a:pt x="4377324" y="1023587"/>
                </a:lnTo>
                <a:lnTo>
                  <a:pt x="4370923" y="1028513"/>
                </a:lnTo>
                <a:lnTo>
                  <a:pt x="4360023" y="1029711"/>
                </a:lnTo>
                <a:cubicBezTo>
                  <a:pt x="4355937" y="1029719"/>
                  <a:pt x="4351336" y="1029614"/>
                  <a:pt x="4346335" y="1029999"/>
                </a:cubicBezTo>
                <a:lnTo>
                  <a:pt x="4334175" y="1028124"/>
                </a:lnTo>
                <a:lnTo>
                  <a:pt x="4316842" y="1031192"/>
                </a:lnTo>
                <a:cubicBezTo>
                  <a:pt x="4303471" y="1033665"/>
                  <a:pt x="4290547" y="1035645"/>
                  <a:pt x="4277163" y="1035732"/>
                </a:cubicBezTo>
                <a:cubicBezTo>
                  <a:pt x="4267809" y="1040481"/>
                  <a:pt x="4258392" y="1043112"/>
                  <a:pt x="4247171" y="1039212"/>
                </a:cubicBezTo>
                <a:cubicBezTo>
                  <a:pt x="4219321" y="1044529"/>
                  <a:pt x="4214817" y="1052707"/>
                  <a:pt x="4194968" y="1049296"/>
                </a:cubicBezTo>
                <a:cubicBezTo>
                  <a:pt x="4190926" y="1053911"/>
                  <a:pt x="4187967" y="1056500"/>
                  <a:pt x="4185496" y="1057811"/>
                </a:cubicBezTo>
                <a:cubicBezTo>
                  <a:pt x="4178081" y="1061743"/>
                  <a:pt x="4175081" y="1054170"/>
                  <a:pt x="4160588" y="1055289"/>
                </a:cubicBezTo>
                <a:cubicBezTo>
                  <a:pt x="4144737" y="1055386"/>
                  <a:pt x="4168066" y="1044910"/>
                  <a:pt x="4153601" y="1046911"/>
                </a:cubicBezTo>
                <a:cubicBezTo>
                  <a:pt x="4140408" y="1053461"/>
                  <a:pt x="4134952" y="1042305"/>
                  <a:pt x="4121597" y="1049768"/>
                </a:cubicBezTo>
                <a:cubicBezTo>
                  <a:pt x="4130078" y="1057306"/>
                  <a:pt x="4089547" y="1054328"/>
                  <a:pt x="4092519" y="1061793"/>
                </a:cubicBezTo>
                <a:cubicBezTo>
                  <a:pt x="4073305" y="1054083"/>
                  <a:pt x="4073723" y="1068186"/>
                  <a:pt x="4054082" y="1068526"/>
                </a:cubicBezTo>
                <a:cubicBezTo>
                  <a:pt x="4043475" y="1066267"/>
                  <a:pt x="4037035" y="1066795"/>
                  <a:pt x="4031133" y="1072650"/>
                </a:cubicBezTo>
                <a:cubicBezTo>
                  <a:pt x="3981712" y="1061225"/>
                  <a:pt x="4007226" y="1076435"/>
                  <a:pt x="3966873" y="1076267"/>
                </a:cubicBezTo>
                <a:lnTo>
                  <a:pt x="3963573" y="1076172"/>
                </a:lnTo>
                <a:lnTo>
                  <a:pt x="3952740" y="1081643"/>
                </a:lnTo>
                <a:cubicBezTo>
                  <a:pt x="3952588" y="1082109"/>
                  <a:pt x="3952435" y="1082575"/>
                  <a:pt x="3952284" y="1083043"/>
                </a:cubicBezTo>
                <a:lnTo>
                  <a:pt x="3912008" y="1080346"/>
                </a:lnTo>
                <a:lnTo>
                  <a:pt x="3907178" y="1082452"/>
                </a:lnTo>
                <a:lnTo>
                  <a:pt x="3880262" y="1077541"/>
                </a:lnTo>
                <a:lnTo>
                  <a:pt x="3866711" y="1076684"/>
                </a:lnTo>
                <a:lnTo>
                  <a:pt x="3842517" y="1073470"/>
                </a:lnTo>
                <a:lnTo>
                  <a:pt x="3840538" y="1074837"/>
                </a:lnTo>
                <a:lnTo>
                  <a:pt x="3835745" y="1073596"/>
                </a:lnTo>
                <a:lnTo>
                  <a:pt x="3832245" y="1075205"/>
                </a:lnTo>
                <a:lnTo>
                  <a:pt x="3828256" y="1074786"/>
                </a:lnTo>
                <a:cubicBezTo>
                  <a:pt x="3820644" y="1075794"/>
                  <a:pt x="3795021" y="1080386"/>
                  <a:pt x="3786574" y="1081253"/>
                </a:cubicBezTo>
                <a:lnTo>
                  <a:pt x="3777568" y="1079989"/>
                </a:lnTo>
                <a:lnTo>
                  <a:pt x="3770769" y="1084796"/>
                </a:lnTo>
                <a:lnTo>
                  <a:pt x="3742056" y="1086062"/>
                </a:lnTo>
                <a:lnTo>
                  <a:pt x="3732135" y="1082300"/>
                </a:lnTo>
                <a:lnTo>
                  <a:pt x="3722961" y="1079602"/>
                </a:lnTo>
                <a:lnTo>
                  <a:pt x="3721773" y="1079610"/>
                </a:lnTo>
                <a:lnTo>
                  <a:pt x="3709837" y="1079694"/>
                </a:lnTo>
                <a:lnTo>
                  <a:pt x="3687629" y="1079849"/>
                </a:lnTo>
                <a:cubicBezTo>
                  <a:pt x="3673456" y="1080105"/>
                  <a:pt x="3659080" y="1080912"/>
                  <a:pt x="3644574" y="1083439"/>
                </a:cubicBezTo>
                <a:cubicBezTo>
                  <a:pt x="3589095" y="1070946"/>
                  <a:pt x="3593887" y="1069803"/>
                  <a:pt x="3547156" y="1066356"/>
                </a:cubicBezTo>
                <a:cubicBezTo>
                  <a:pt x="3524419" y="1052844"/>
                  <a:pt x="3435948" y="1076852"/>
                  <a:pt x="3408831" y="1075438"/>
                </a:cubicBezTo>
                <a:cubicBezTo>
                  <a:pt x="3341934" y="1084022"/>
                  <a:pt x="3199862" y="1123979"/>
                  <a:pt x="3114039" y="1109327"/>
                </a:cubicBezTo>
                <a:cubicBezTo>
                  <a:pt x="3092859" y="1111484"/>
                  <a:pt x="3063890" y="1116528"/>
                  <a:pt x="3051319" y="1116688"/>
                </a:cubicBezTo>
                <a:lnTo>
                  <a:pt x="3010058" y="1118821"/>
                </a:lnTo>
                <a:lnTo>
                  <a:pt x="2941155" y="1141827"/>
                </a:lnTo>
                <a:cubicBezTo>
                  <a:pt x="2906040" y="1127149"/>
                  <a:pt x="2906331" y="1144134"/>
                  <a:pt x="2862733" y="1149849"/>
                </a:cubicBezTo>
                <a:cubicBezTo>
                  <a:pt x="2846732" y="1145242"/>
                  <a:pt x="2772044" y="1145386"/>
                  <a:pt x="2762853" y="1155888"/>
                </a:cubicBezTo>
                <a:cubicBezTo>
                  <a:pt x="2752600" y="1158438"/>
                  <a:pt x="2740554" y="1155224"/>
                  <a:pt x="2735957" y="1166296"/>
                </a:cubicBezTo>
                <a:cubicBezTo>
                  <a:pt x="2728293" y="1179691"/>
                  <a:pt x="2692123" y="1160594"/>
                  <a:pt x="2697453" y="1175920"/>
                </a:cubicBezTo>
                <a:cubicBezTo>
                  <a:pt x="2671775" y="1162864"/>
                  <a:pt x="2651911" y="1191050"/>
                  <a:pt x="2630587" y="1198561"/>
                </a:cubicBezTo>
                <a:cubicBezTo>
                  <a:pt x="2610325" y="1198229"/>
                  <a:pt x="2600793" y="1205603"/>
                  <a:pt x="2554087" y="1210615"/>
                </a:cubicBezTo>
                <a:cubicBezTo>
                  <a:pt x="2531792" y="1195398"/>
                  <a:pt x="2507411" y="1222739"/>
                  <a:pt x="2466063" y="1202949"/>
                </a:cubicBezTo>
                <a:cubicBezTo>
                  <a:pt x="2464801" y="1205165"/>
                  <a:pt x="2452486" y="1203160"/>
                  <a:pt x="2417946" y="1202719"/>
                </a:cubicBezTo>
                <a:cubicBezTo>
                  <a:pt x="2383405" y="1202277"/>
                  <a:pt x="2310873" y="1202063"/>
                  <a:pt x="2258819" y="1200304"/>
                </a:cubicBezTo>
                <a:cubicBezTo>
                  <a:pt x="2199732" y="1200698"/>
                  <a:pt x="2226373" y="1222055"/>
                  <a:pt x="2148771" y="1198564"/>
                </a:cubicBezTo>
                <a:cubicBezTo>
                  <a:pt x="2142871" y="1211179"/>
                  <a:pt x="2133698" y="1212428"/>
                  <a:pt x="2117137" y="1207800"/>
                </a:cubicBezTo>
                <a:cubicBezTo>
                  <a:pt x="2088573" y="1208890"/>
                  <a:pt x="2095766" y="1239016"/>
                  <a:pt x="2064067" y="1222897"/>
                </a:cubicBezTo>
                <a:cubicBezTo>
                  <a:pt x="2043442" y="1230104"/>
                  <a:pt x="2024354" y="1222318"/>
                  <a:pt x="2011154" y="1227589"/>
                </a:cubicBezTo>
                <a:lnTo>
                  <a:pt x="1967562" y="1238053"/>
                </a:lnTo>
                <a:cubicBezTo>
                  <a:pt x="1943445" y="1241153"/>
                  <a:pt x="1936681" y="1218694"/>
                  <a:pt x="1925305" y="1239652"/>
                </a:cubicBezTo>
                <a:lnTo>
                  <a:pt x="1903633" y="1234971"/>
                </a:lnTo>
                <a:lnTo>
                  <a:pt x="1878608" y="1229903"/>
                </a:lnTo>
                <a:cubicBezTo>
                  <a:pt x="1865432" y="1226444"/>
                  <a:pt x="1871623" y="1230353"/>
                  <a:pt x="1843617" y="1224887"/>
                </a:cubicBezTo>
                <a:cubicBezTo>
                  <a:pt x="1825673" y="1239930"/>
                  <a:pt x="1796410" y="1228866"/>
                  <a:pt x="1749265" y="1228560"/>
                </a:cubicBezTo>
                <a:lnTo>
                  <a:pt x="1650050" y="1231064"/>
                </a:lnTo>
                <a:lnTo>
                  <a:pt x="1625906" y="1240466"/>
                </a:lnTo>
                <a:cubicBezTo>
                  <a:pt x="1625817" y="1241492"/>
                  <a:pt x="1625727" y="1242517"/>
                  <a:pt x="1625638" y="1243542"/>
                </a:cubicBezTo>
                <a:lnTo>
                  <a:pt x="1621994" y="1248302"/>
                </a:lnTo>
                <a:lnTo>
                  <a:pt x="1615654" y="1259137"/>
                </a:lnTo>
                <a:lnTo>
                  <a:pt x="1602888" y="1274010"/>
                </a:lnTo>
                <a:lnTo>
                  <a:pt x="1602366" y="1273557"/>
                </a:lnTo>
                <a:cubicBezTo>
                  <a:pt x="1600947" y="1272861"/>
                  <a:pt x="1599436" y="1272961"/>
                  <a:pt x="1597689" y="1274721"/>
                </a:cubicBezTo>
                <a:cubicBezTo>
                  <a:pt x="1591684" y="1275620"/>
                  <a:pt x="1573440" y="1275786"/>
                  <a:pt x="1566332" y="1278948"/>
                </a:cubicBezTo>
                <a:cubicBezTo>
                  <a:pt x="1562852" y="1283954"/>
                  <a:pt x="1559075" y="1288927"/>
                  <a:pt x="1555040" y="1293696"/>
                </a:cubicBezTo>
                <a:lnTo>
                  <a:pt x="1552558" y="1296317"/>
                </a:lnTo>
                <a:lnTo>
                  <a:pt x="1552423" y="1296224"/>
                </a:lnTo>
                <a:cubicBezTo>
                  <a:pt x="1551698" y="1296488"/>
                  <a:pt x="1550811" y="1297233"/>
                  <a:pt x="1549631" y="1298702"/>
                </a:cubicBezTo>
                <a:lnTo>
                  <a:pt x="1518013" y="1301677"/>
                </a:lnTo>
                <a:cubicBezTo>
                  <a:pt x="1503101" y="1308697"/>
                  <a:pt x="1491274" y="1300153"/>
                  <a:pt x="1479156" y="1316098"/>
                </a:cubicBezTo>
                <a:cubicBezTo>
                  <a:pt x="1465186" y="1322615"/>
                  <a:pt x="1452185" y="1322947"/>
                  <a:pt x="1441079" y="1332684"/>
                </a:cubicBezTo>
                <a:cubicBezTo>
                  <a:pt x="1435555" y="1330684"/>
                  <a:pt x="1430746" y="1331145"/>
                  <a:pt x="1427483" y="1339810"/>
                </a:cubicBezTo>
                <a:cubicBezTo>
                  <a:pt x="1414128" y="1344023"/>
                  <a:pt x="1409403" y="1336269"/>
                  <a:pt x="1402408" y="1347572"/>
                </a:cubicBezTo>
                <a:cubicBezTo>
                  <a:pt x="1392551" y="1336117"/>
                  <a:pt x="1393098" y="1342070"/>
                  <a:pt x="1390401" y="1348064"/>
                </a:cubicBezTo>
                <a:lnTo>
                  <a:pt x="1389965" y="1348612"/>
                </a:lnTo>
                <a:lnTo>
                  <a:pt x="1388601" y="1346953"/>
                </a:lnTo>
                <a:lnTo>
                  <a:pt x="1380844" y="1350384"/>
                </a:lnTo>
                <a:lnTo>
                  <a:pt x="1378861" y="1352221"/>
                </a:lnTo>
                <a:cubicBezTo>
                  <a:pt x="1377460" y="1353281"/>
                  <a:pt x="1376483" y="1353720"/>
                  <a:pt x="1375758" y="1353731"/>
                </a:cubicBezTo>
                <a:lnTo>
                  <a:pt x="1375650" y="1353592"/>
                </a:lnTo>
                <a:lnTo>
                  <a:pt x="1372804" y="1355351"/>
                </a:lnTo>
                <a:cubicBezTo>
                  <a:pt x="1368066" y="1358724"/>
                  <a:pt x="1363523" y="1362386"/>
                  <a:pt x="1359249" y="1366189"/>
                </a:cubicBezTo>
                <a:cubicBezTo>
                  <a:pt x="1355111" y="1360199"/>
                  <a:pt x="1345759" y="1369902"/>
                  <a:pt x="1340780" y="1366894"/>
                </a:cubicBezTo>
                <a:lnTo>
                  <a:pt x="1337816" y="1359128"/>
                </a:lnTo>
                <a:lnTo>
                  <a:pt x="1335560" y="1360910"/>
                </a:lnTo>
                <a:lnTo>
                  <a:pt x="1331292" y="1365723"/>
                </a:lnTo>
                <a:cubicBezTo>
                  <a:pt x="1330626" y="1366376"/>
                  <a:pt x="1330143" y="1366473"/>
                  <a:pt x="1329826" y="1365581"/>
                </a:cubicBezTo>
                <a:cubicBezTo>
                  <a:pt x="1327198" y="1366438"/>
                  <a:pt x="1318609" y="1370320"/>
                  <a:pt x="1315524" y="1370869"/>
                </a:cubicBezTo>
                <a:lnTo>
                  <a:pt x="1311310" y="1368878"/>
                </a:lnTo>
                <a:lnTo>
                  <a:pt x="1309448" y="1368851"/>
                </a:lnTo>
                <a:lnTo>
                  <a:pt x="1301298" y="1377498"/>
                </a:lnTo>
                <a:lnTo>
                  <a:pt x="1296925" y="1380996"/>
                </a:lnTo>
                <a:lnTo>
                  <a:pt x="1269267" y="1411589"/>
                </a:lnTo>
                <a:lnTo>
                  <a:pt x="1221707" y="1427353"/>
                </a:lnTo>
                <a:cubicBezTo>
                  <a:pt x="1207203" y="1448075"/>
                  <a:pt x="1174765" y="1420621"/>
                  <a:pt x="1173283" y="1444522"/>
                </a:cubicBezTo>
                <a:cubicBezTo>
                  <a:pt x="1158285" y="1453361"/>
                  <a:pt x="1155560" y="1448889"/>
                  <a:pt x="1135382" y="1456933"/>
                </a:cubicBezTo>
                <a:cubicBezTo>
                  <a:pt x="1116745" y="1484511"/>
                  <a:pt x="1078431" y="1506705"/>
                  <a:pt x="1055416" y="1526389"/>
                </a:cubicBezTo>
                <a:cubicBezTo>
                  <a:pt x="1038974" y="1514246"/>
                  <a:pt x="1049103" y="1527982"/>
                  <a:pt x="1034752" y="1531257"/>
                </a:cubicBezTo>
                <a:cubicBezTo>
                  <a:pt x="1041441" y="1546591"/>
                  <a:pt x="1016408" y="1529831"/>
                  <a:pt x="1018956" y="1549595"/>
                </a:cubicBezTo>
                <a:cubicBezTo>
                  <a:pt x="1016264" y="1549565"/>
                  <a:pt x="1013575" y="1548913"/>
                  <a:pt x="1010858" y="1548110"/>
                </a:cubicBezTo>
                <a:lnTo>
                  <a:pt x="1009435" y="1547700"/>
                </a:lnTo>
                <a:lnTo>
                  <a:pt x="1004312" y="1549413"/>
                </a:lnTo>
                <a:lnTo>
                  <a:pt x="1002155" y="1545703"/>
                </a:lnTo>
                <a:lnTo>
                  <a:pt x="993932" y="1545275"/>
                </a:lnTo>
                <a:cubicBezTo>
                  <a:pt x="990963" y="1545764"/>
                  <a:pt x="987897" y="1547047"/>
                  <a:pt x="984702" y="1549599"/>
                </a:cubicBezTo>
                <a:cubicBezTo>
                  <a:pt x="977771" y="1561338"/>
                  <a:pt x="963339" y="1558228"/>
                  <a:pt x="951832" y="1564506"/>
                </a:cubicBezTo>
                <a:lnTo>
                  <a:pt x="946909" y="1569506"/>
                </a:lnTo>
                <a:lnTo>
                  <a:pt x="930061" y="1573784"/>
                </a:lnTo>
                <a:lnTo>
                  <a:pt x="929189" y="1575061"/>
                </a:lnTo>
                <a:cubicBezTo>
                  <a:pt x="926358" y="1576248"/>
                  <a:pt x="920350" y="1577383"/>
                  <a:pt x="913074" y="1580907"/>
                </a:cubicBezTo>
                <a:lnTo>
                  <a:pt x="885532" y="1596205"/>
                </a:lnTo>
                <a:lnTo>
                  <a:pt x="879535" y="1593350"/>
                </a:lnTo>
                <a:lnTo>
                  <a:pt x="878302" y="1591213"/>
                </a:lnTo>
                <a:lnTo>
                  <a:pt x="870728" y="1595340"/>
                </a:lnTo>
                <a:lnTo>
                  <a:pt x="864075" y="1594517"/>
                </a:lnTo>
                <a:lnTo>
                  <a:pt x="859460" y="1599444"/>
                </a:lnTo>
                <a:lnTo>
                  <a:pt x="851601" y="1600641"/>
                </a:lnTo>
                <a:cubicBezTo>
                  <a:pt x="848654" y="1600649"/>
                  <a:pt x="845337" y="1600545"/>
                  <a:pt x="841730" y="1600929"/>
                </a:cubicBezTo>
                <a:lnTo>
                  <a:pt x="832963" y="1599055"/>
                </a:lnTo>
                <a:lnTo>
                  <a:pt x="820466" y="1602123"/>
                </a:lnTo>
                <a:cubicBezTo>
                  <a:pt x="810825" y="1604596"/>
                  <a:pt x="801507" y="1606575"/>
                  <a:pt x="791859" y="1606663"/>
                </a:cubicBezTo>
                <a:cubicBezTo>
                  <a:pt x="785113" y="1611411"/>
                  <a:pt x="778324" y="1614043"/>
                  <a:pt x="770233" y="1610142"/>
                </a:cubicBezTo>
                <a:cubicBezTo>
                  <a:pt x="750154" y="1615459"/>
                  <a:pt x="746906" y="1623638"/>
                  <a:pt x="732594" y="1620226"/>
                </a:cubicBezTo>
                <a:cubicBezTo>
                  <a:pt x="729681" y="1624842"/>
                  <a:pt x="727547" y="1627431"/>
                  <a:pt x="725765" y="1628741"/>
                </a:cubicBezTo>
                <a:cubicBezTo>
                  <a:pt x="720419" y="1632674"/>
                  <a:pt x="718256" y="1625100"/>
                  <a:pt x="707807" y="1626219"/>
                </a:cubicBezTo>
                <a:cubicBezTo>
                  <a:pt x="696378" y="1626316"/>
                  <a:pt x="713198" y="1615841"/>
                  <a:pt x="702769" y="1617842"/>
                </a:cubicBezTo>
                <a:cubicBezTo>
                  <a:pt x="693256" y="1624391"/>
                  <a:pt x="689323" y="1613235"/>
                  <a:pt x="679694" y="1620699"/>
                </a:cubicBezTo>
                <a:cubicBezTo>
                  <a:pt x="685809" y="1628237"/>
                  <a:pt x="656585" y="1625258"/>
                  <a:pt x="658729" y="1632723"/>
                </a:cubicBezTo>
                <a:cubicBezTo>
                  <a:pt x="644875" y="1625014"/>
                  <a:pt x="645176" y="1639116"/>
                  <a:pt x="631015" y="1639457"/>
                </a:cubicBezTo>
                <a:cubicBezTo>
                  <a:pt x="623368" y="1637197"/>
                  <a:pt x="618725" y="1637726"/>
                  <a:pt x="614469" y="1643580"/>
                </a:cubicBezTo>
                <a:cubicBezTo>
                  <a:pt x="578836" y="1632156"/>
                  <a:pt x="597232" y="1647365"/>
                  <a:pt x="568137" y="1647197"/>
                </a:cubicBezTo>
                <a:lnTo>
                  <a:pt x="565757" y="1647102"/>
                </a:lnTo>
                <a:lnTo>
                  <a:pt x="557947" y="1652573"/>
                </a:lnTo>
                <a:cubicBezTo>
                  <a:pt x="557837" y="1653040"/>
                  <a:pt x="557727" y="1653506"/>
                  <a:pt x="557617" y="1653973"/>
                </a:cubicBezTo>
                <a:lnTo>
                  <a:pt x="528578" y="1651276"/>
                </a:lnTo>
                <a:lnTo>
                  <a:pt x="525096" y="1653383"/>
                </a:lnTo>
                <a:lnTo>
                  <a:pt x="505689" y="1648471"/>
                </a:lnTo>
                <a:lnTo>
                  <a:pt x="495919" y="1647615"/>
                </a:lnTo>
                <a:lnTo>
                  <a:pt x="478476" y="1644401"/>
                </a:lnTo>
                <a:lnTo>
                  <a:pt x="477049" y="1645767"/>
                </a:lnTo>
                <a:lnTo>
                  <a:pt x="473592" y="1644526"/>
                </a:lnTo>
                <a:lnTo>
                  <a:pt x="471069" y="1646136"/>
                </a:lnTo>
                <a:lnTo>
                  <a:pt x="468193" y="1645716"/>
                </a:lnTo>
                <a:cubicBezTo>
                  <a:pt x="462704" y="1646724"/>
                  <a:pt x="444230" y="1651316"/>
                  <a:pt x="438139" y="1652183"/>
                </a:cubicBezTo>
                <a:lnTo>
                  <a:pt x="431647" y="1650919"/>
                </a:lnTo>
                <a:lnTo>
                  <a:pt x="426745" y="1655727"/>
                </a:lnTo>
                <a:lnTo>
                  <a:pt x="406042" y="1656992"/>
                </a:lnTo>
                <a:lnTo>
                  <a:pt x="398889" y="1653230"/>
                </a:lnTo>
                <a:lnTo>
                  <a:pt x="392275" y="1650533"/>
                </a:lnTo>
                <a:lnTo>
                  <a:pt x="391417" y="1650540"/>
                </a:lnTo>
                <a:lnTo>
                  <a:pt x="382811" y="1650624"/>
                </a:lnTo>
                <a:lnTo>
                  <a:pt x="366800" y="1650779"/>
                </a:lnTo>
                <a:cubicBezTo>
                  <a:pt x="356581" y="1651035"/>
                  <a:pt x="346216" y="1651842"/>
                  <a:pt x="335757" y="1654369"/>
                </a:cubicBezTo>
                <a:cubicBezTo>
                  <a:pt x="295757" y="1641876"/>
                  <a:pt x="299211" y="1640734"/>
                  <a:pt x="265518" y="1637286"/>
                </a:cubicBezTo>
                <a:cubicBezTo>
                  <a:pt x="249125" y="1623774"/>
                  <a:pt x="185336" y="1647782"/>
                  <a:pt x="165785" y="1646368"/>
                </a:cubicBezTo>
                <a:cubicBezTo>
                  <a:pt x="129610" y="1652806"/>
                  <a:pt x="62947" y="1676892"/>
                  <a:pt x="5771" y="1682351"/>
                </a:cubicBezTo>
                <a:lnTo>
                  <a:pt x="0" y="1682121"/>
                </a:lnTo>
                <a:lnTo>
                  <a:pt x="0" y="208540"/>
                </a:lnTo>
                <a:lnTo>
                  <a:pt x="1" y="20854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1DB8E51-E788-2387-4BF5-976AB2C9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2053" y="319439"/>
            <a:ext cx="6899945" cy="9747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a typeface="+mj-ea"/>
                <a:cs typeface="+mj-cs"/>
              </a:rPr>
              <a:t>Development Process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63313B7-3007-48A7-BE97-9A74C1121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473" y="792481"/>
            <a:ext cx="4067694" cy="531020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A person standing in front of arrows pointing at a diagram&#10;&#10;Description automatically generated">
            <a:extLst>
              <a:ext uri="{FF2B5EF4-FFF2-40B4-BE49-F238E27FC236}">
                <a16:creationId xmlns:a16="http://schemas.microsoft.com/office/drawing/2014/main" id="{7DA10D45-B128-1626-8828-22161E150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91" r="12377" b="-3"/>
          <a:stretch/>
        </p:blipFill>
        <p:spPr>
          <a:xfrm>
            <a:off x="723899" y="969818"/>
            <a:ext cx="3704013" cy="4976553"/>
          </a:xfrm>
          <a:prstGeom prst="rect">
            <a:avLst/>
          </a:prstGeom>
        </p:spPr>
      </p:pic>
      <p:sp>
        <p:nvSpPr>
          <p:cNvPr id="40" name="Rectangle 6">
            <a:extLst>
              <a:ext uri="{FF2B5EF4-FFF2-40B4-BE49-F238E27FC236}">
                <a16:creationId xmlns:a16="http://schemas.microsoft.com/office/drawing/2014/main" id="{3FD46A31-BFB8-4D6E-8A49-A2DC0DEDA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6507" y="5869654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78E6077-2AFE-0512-1F10-060EA0521EF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005941" y="1475043"/>
            <a:ext cx="6899945" cy="394508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Milestone 3 :</a:t>
            </a:r>
          </a:p>
          <a:p>
            <a:pPr>
              <a:lnSpc>
                <a:spcPct val="90000"/>
              </a:lnSpc>
            </a:pPr>
            <a:r>
              <a:rPr lang="en-US" sz="1600" b="1" dirty="0"/>
              <a:t>Dashboard &amp; Data Visualization:</a:t>
            </a:r>
            <a:endParaRPr lang="en-US" sz="1600" dirty="0"/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Developed an interactive dashboard displaying financial metrics.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Added filters for expense categories and date ranges.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Designed real-time updates for the dashboard.</a:t>
            </a:r>
          </a:p>
          <a:p>
            <a:pPr marL="514350" lvl="1" indent="0">
              <a:lnSpc>
                <a:spcPct val="90000"/>
              </a:lnSpc>
              <a:buNone/>
            </a:pPr>
            <a:endParaRPr lang="en-US" sz="1600" dirty="0"/>
          </a:p>
          <a:p>
            <a:pPr marL="514350" lvl="1">
              <a:lnSpc>
                <a:spcPct val="90000"/>
              </a:lnSpc>
            </a:pPr>
            <a:endParaRPr lang="en-US" sz="16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Milestone 4 :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b="1" dirty="0"/>
              <a:t>Budget Planning &amp; Alerts:</a:t>
            </a:r>
            <a:endParaRPr lang="en-US" sz="1600" dirty="0"/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Created functionality to set budget limits.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Implemented alerts for overspending and budget tracking.</a:t>
            </a:r>
          </a:p>
          <a:p>
            <a:pPr marL="742950" lvl="1">
              <a:lnSpc>
                <a:spcPct val="90000"/>
              </a:lnSpc>
            </a:pPr>
            <a:r>
              <a:rPr lang="en-US" sz="1600" dirty="0"/>
              <a:t>Added a comparison of actual spending vs. budgets.</a:t>
            </a:r>
          </a:p>
        </p:txBody>
      </p:sp>
    </p:spTree>
    <p:extLst>
      <p:ext uri="{BB962C8B-B14F-4D97-AF65-F5344CB8AC3E}">
        <p14:creationId xmlns:p14="http://schemas.microsoft.com/office/powerpoint/2010/main" val="3339744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E2229-533A-CA36-04D9-FB9DBAAFA37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433799" y="4179269"/>
            <a:ext cx="7430409" cy="2654643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Plotly: </a:t>
            </a:r>
            <a:r>
              <a:rPr lang="en-GB" sz="1600" b="0" i="0" dirty="0">
                <a:effectLst/>
              </a:rPr>
              <a:t>Plotly is used to create interactive visualizations to help explore data and gain insights. It offers a variety of chart types</a:t>
            </a:r>
            <a:endParaRPr lang="en-GB" sz="1600" b="1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Bootstrap: </a:t>
            </a:r>
            <a:r>
              <a:rPr lang="en-GB" sz="1600" dirty="0"/>
              <a:t>Adopted Bootstrap to ensure responsive and user-friendly design.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Framework: </a:t>
            </a:r>
            <a:r>
              <a:rPr lang="en-GB" sz="1600" dirty="0"/>
              <a:t>Utilized Django’s built-in authentication mechanisms for secure user management.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XHTML</a:t>
            </a:r>
            <a:r>
              <a:rPr lang="en-GB" sz="1600" dirty="0"/>
              <a:t>: XHTML is a markup language that combines the flexibility of HTML (Hypertext Markup Language) with the strict syntax and extensibility of XML (Extensible Markup Language).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0BA223-F12B-F0F2-45FF-A8F5466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78184" cy="922790"/>
          </a:xfrm>
        </p:spPr>
        <p:txBody>
          <a:bodyPr/>
          <a:lstStyle/>
          <a:p>
            <a:r>
              <a:rPr lang="en-IN" b="1" dirty="0">
                <a:solidFill>
                  <a:schemeClr val="tx1"/>
                </a:solidFill>
              </a:rPr>
              <a:t>Challenges &amp; Solutions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974931F-75C8-9ADA-0487-8096C302DB39}"/>
              </a:ext>
            </a:extLst>
          </p:cNvPr>
          <p:cNvSpPr txBox="1">
            <a:spLocks/>
          </p:cNvSpPr>
          <p:nvPr/>
        </p:nvSpPr>
        <p:spPr>
          <a:xfrm>
            <a:off x="4447615" y="1274256"/>
            <a:ext cx="7744385" cy="24342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Integration of Visualization Tools</a:t>
            </a:r>
            <a:r>
              <a:rPr lang="en-GB" sz="1600" dirty="0"/>
              <a:t>: Creating dynamic, interactive charts for spending trends.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Responsive Design</a:t>
            </a:r>
            <a:r>
              <a:rPr lang="en-GB" sz="1600" dirty="0"/>
              <a:t>: Ensuring the dashboard and features worked seamlessly across devices.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Secure User Authentication</a:t>
            </a:r>
            <a:r>
              <a:rPr lang="en-GB" sz="1600" dirty="0"/>
              <a:t>: Implementing robust session management and input validations.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GB" sz="1600" b="1" dirty="0"/>
              <a:t>Budget Alerts</a:t>
            </a:r>
            <a:r>
              <a:rPr lang="en-GB" sz="1600" dirty="0"/>
              <a:t>: Accurately calculating and notifying users about budget limits.</a:t>
            </a:r>
          </a:p>
        </p:txBody>
      </p:sp>
      <p:pic>
        <p:nvPicPr>
          <p:cNvPr id="13" name="Picture 12" descr="Question mark on green pastel background">
            <a:extLst>
              <a:ext uri="{FF2B5EF4-FFF2-40B4-BE49-F238E27FC236}">
                <a16:creationId xmlns:a16="http://schemas.microsoft.com/office/drawing/2014/main" id="{44D29B8F-FEB2-52E0-638F-439B889C4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91" y="1274255"/>
            <a:ext cx="3876461" cy="24342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 descr="Light bulb on yellow background with sketched light beams and cord">
            <a:extLst>
              <a:ext uri="{FF2B5EF4-FFF2-40B4-BE49-F238E27FC236}">
                <a16:creationId xmlns:a16="http://schemas.microsoft.com/office/drawing/2014/main" id="{A6D18116-AD8F-5319-5C5C-3DF36584B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792" y="4203356"/>
            <a:ext cx="3876460" cy="24342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0405AE4-0808-5953-5B2B-2E19AF937243}"/>
              </a:ext>
            </a:extLst>
          </p:cNvPr>
          <p:cNvSpPr/>
          <p:nvPr/>
        </p:nvSpPr>
        <p:spPr>
          <a:xfrm>
            <a:off x="403991" y="3829050"/>
            <a:ext cx="11460217" cy="153814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Rectangle 1">
            <a:extLst>
              <a:ext uri="{FF2B5EF4-FFF2-40B4-BE49-F238E27FC236}">
                <a16:creationId xmlns:a16="http://schemas.microsoft.com/office/drawing/2014/main" id="{5633D629-8621-E1D4-D61A-69D15A8A0825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404868101"/>
              </p:ext>
            </p:extLst>
          </p:nvPr>
        </p:nvGraphicFramePr>
        <p:xfrm>
          <a:off x="4353051" y="137160"/>
          <a:ext cx="7695184" cy="6583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5E77C9F-286B-CA19-DC6C-3CEB26128CB3}"/>
              </a:ext>
            </a:extLst>
          </p:cNvPr>
          <p:cNvSpPr/>
          <p:nvPr/>
        </p:nvSpPr>
        <p:spPr>
          <a:xfrm>
            <a:off x="-1" y="0"/>
            <a:ext cx="4353052" cy="6858000"/>
          </a:xfrm>
          <a:prstGeom prst="roundRect">
            <a:avLst/>
          </a:prstGeom>
          <a:effectLst>
            <a:softEdge rad="317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5AACB4-A8AD-6FAA-734D-8C494E5F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566531" y="1898372"/>
            <a:ext cx="5426767" cy="29817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Amasis MT Pro Black" panose="02040A04050005020304" pitchFamily="18" charset="0"/>
                <a:ea typeface="+mj-ea"/>
                <a:cs typeface="+mj-cs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2805638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Content Placeholder 3">
            <a:extLst>
              <a:ext uri="{FF2B5EF4-FFF2-40B4-BE49-F238E27FC236}">
                <a16:creationId xmlns:a16="http://schemas.microsoft.com/office/drawing/2014/main" id="{560842E5-A0F5-936B-B3E1-AF57B343C27F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4114444784"/>
              </p:ext>
            </p:extLst>
          </p:nvPr>
        </p:nvGraphicFramePr>
        <p:xfrm>
          <a:off x="3185327" y="0"/>
          <a:ext cx="8907146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 descr="A line graph adjacent to a stair">
            <a:extLst>
              <a:ext uri="{FF2B5EF4-FFF2-40B4-BE49-F238E27FC236}">
                <a16:creationId xmlns:a16="http://schemas.microsoft.com/office/drawing/2014/main" id="{C0F0BF9B-8C6F-8401-DE19-449AC36409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96479" y="-65315"/>
            <a:ext cx="3362193" cy="68580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1E82958-1554-A716-55F3-37765AE70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5054"/>
            <a:ext cx="3185327" cy="12239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Implementation</a:t>
            </a:r>
            <a:r>
              <a:rPr lang="en-US" sz="29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Steps</a:t>
            </a:r>
          </a:p>
        </p:txBody>
      </p:sp>
    </p:spTree>
    <p:extLst>
      <p:ext uri="{BB962C8B-B14F-4D97-AF65-F5344CB8AC3E}">
        <p14:creationId xmlns:p14="http://schemas.microsoft.com/office/powerpoint/2010/main" val="130051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508</TotalTime>
  <Words>1025</Words>
  <Application>Microsoft Office PowerPoint</Application>
  <PresentationFormat>Widescreen</PresentationFormat>
  <Paragraphs>175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Amasis MT Pro Black</vt:lpstr>
      <vt:lpstr>Aptos Black</vt:lpstr>
      <vt:lpstr>Arial</vt:lpstr>
      <vt:lpstr>Biome Light</vt:lpstr>
      <vt:lpstr>Calibri</vt:lpstr>
      <vt:lpstr>Office Theme</vt:lpstr>
      <vt:lpstr>Intelligent Financial Planning System</vt:lpstr>
      <vt:lpstr>Project Overview</vt:lpstr>
      <vt:lpstr>Key Features</vt:lpstr>
      <vt:lpstr>Technologies Used</vt:lpstr>
      <vt:lpstr>Development Process</vt:lpstr>
      <vt:lpstr>Development Process</vt:lpstr>
      <vt:lpstr>Challenges &amp; Solutions</vt:lpstr>
      <vt:lpstr>Class Diagram</vt:lpstr>
      <vt:lpstr>Implementation Steps</vt:lpstr>
      <vt:lpstr>   Screenshots</vt:lpstr>
      <vt:lpstr> Screenshots</vt:lpstr>
      <vt:lpstr>  Screenshots</vt:lpstr>
      <vt:lpstr>   Screenshots</vt:lpstr>
      <vt:lpstr>Screenshots</vt:lpstr>
      <vt:lpstr>PowerPoint Presentation</vt:lpstr>
      <vt:lpstr>Conclusion</vt:lpstr>
      <vt:lpstr>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Finance Tracker</dc:title>
  <dc:creator>Anshul Chauhan</dc:creator>
  <cp:lastModifiedBy>Anshul Chauhan</cp:lastModifiedBy>
  <cp:revision>12</cp:revision>
  <dcterms:created xsi:type="dcterms:W3CDTF">2024-12-22T19:52:46Z</dcterms:created>
  <dcterms:modified xsi:type="dcterms:W3CDTF">2024-12-27T15:55:12Z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